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ink/ink4.xml" ContentType="application/inkml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7"/>
  </p:notes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386" r:id="rId12"/>
    <p:sldId id="387" r:id="rId13"/>
    <p:sldId id="388" r:id="rId14"/>
    <p:sldId id="270" r:id="rId15"/>
    <p:sldId id="271" r:id="rId16"/>
    <p:sldId id="272" r:id="rId17"/>
    <p:sldId id="273" r:id="rId18"/>
    <p:sldId id="274" r:id="rId19"/>
    <p:sldId id="393" r:id="rId20"/>
    <p:sldId id="394" r:id="rId21"/>
    <p:sldId id="389" r:id="rId22"/>
    <p:sldId id="371" r:id="rId23"/>
    <p:sldId id="383" r:id="rId24"/>
    <p:sldId id="384" r:id="rId25"/>
    <p:sldId id="385" r:id="rId26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3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6699"/>
    <a:srgbClr val="C4E59F"/>
    <a:srgbClr val="FFFF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71" autoAdjust="0"/>
    <p:restoredTop sz="97053" autoAdjust="0"/>
  </p:normalViewPr>
  <p:slideViewPr>
    <p:cSldViewPr snapToGrid="0">
      <p:cViewPr varScale="1">
        <p:scale>
          <a:sx n="67" d="100"/>
          <a:sy n="67" d="100"/>
        </p:scale>
        <p:origin x="932" y="-28"/>
      </p:cViewPr>
      <p:guideLst>
        <p:guide orient="horz" pos="2183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5T05:47:58.13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0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5T05:48:19.68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605 499 24575,'0'-1'0,"0"0"0,1 0 0,-1 1 0,0-1 0,0 0 0,1 1 0,-1-1 0,0 0 0,1 1 0,-1-1 0,1 0 0,-1 1 0,1-1 0,-1 1 0,1-1 0,-1 1 0,1-1 0,-1 1 0,1 0 0,0-1 0,-1 1 0,1 0 0,0-1 0,-1 1 0,1 0 0,1-1 0,22-4 0,-19 5 0,54-6 0,1 2 0,68 6 0,-35 0 0,66-1 0,278-3 0,-255-10 0,-42 1 0,-94 6 0,0-2 0,58-17 0,10-2 0,226-22 0,-255 36 0,-43 6 0,52-2 0,-77 7 0,0-2 0,-1 1 0,1-2 0,30-11 0,-27 9 0,0 0 0,37-5 0,44 4 0,103 8 0,-82 1 0,305-1 0,-399 3 0,-23 0 0,-18 3 0,-33 6 0,10-3 0,-61 25 0,42-13 0,36-15 0,0 1 0,0 0 0,-27 18 0,45-25 0,-1 0 0,1 0 0,0 0 0,0 0 0,-1 0 0,1 0 0,0 0 0,0 0 0,0 0 0,0 0 0,0 1 0,1-1 0,-1 0 0,0 1 0,1-1 0,-1 1 0,1-1 0,-1 3 0,1-3 0,0 0 0,0 0 0,0 0 0,0 0 0,1 0 0,-1 0 0,0 0 0,1 0 0,-1 0 0,1 0 0,-1-1 0,1 1 0,0 0 0,-1 0 0,1 0 0,0-1 0,-1 1 0,1 0 0,0-1 0,1 2 0,4 1 0,0 0 0,0 0 0,0-1 0,0 0 0,0 0 0,0 0 0,9 1 0,39 2 0,0-2 0,94-7 0,-127 3 0,0-1 0,0-1 0,0-1 0,38-12 0,-53 14 0,0-1 0,1 0 0,-2 0 0,1 0 0,0 0 0,-1-1 0,1 0 0,-1 0 0,0-1 0,0 1 0,-1-1 0,1 0 0,-1 0 0,0-1 0,-1 1 0,1-1 0,-1 0 0,0 0 0,3-11 0,-4 11 0,0 0 0,-1 0 0,0 0 0,0-1 0,-1 1 0,0 0 0,0-1 0,0 1 0,-1 0 0,-2-13 0,1 15 0,1-1 0,-1 1 0,0 0 0,0 0 0,0 0 0,-1 0 0,1 0 0,-1 1 0,0-1 0,0 1 0,0-1 0,-1 1 0,1 0 0,-1 0 0,-7-4 0,-19-9 0,-1 1 0,-1 2 0,0 1 0,0 2 0,-1 1 0,-43-6 0,-211-13 0,168 20 0,-169-28 0,175 18 0,-223-7 0,20 49 0,47-1 0,173-15 0,-126 28 0,24-3 0,114-26 0,-137-7 0,99-3 0,-118 3 0,235 0 0,0 0 0,0 0 0,0 1 0,0-1 0,0 1 0,0 0 0,0 1 0,-9 3 0,12-4 0,0 1 0,0-1 0,0 1 0,-1 0 0,2 0 0,-1-1 0,0 1 0,0 1 0,1-1 0,-1 0 0,1 0 0,-1 0 0,1 1 0,0-1 0,0 1 0,0-1 0,0 1 0,0 5 0,-8 56 0,7-44 0,-8 38 0,7-46 0,-13 44 0,3 0 0,2 1 0,-3 58 0,14-110 0,0 0 0,0 0 0,0-1 0,1 1 0,-1 0 0,1 0 0,1 0 0,-1-1 0,0 1 0,1-1 0,4 9 0,-4-10 0,0 0 0,1-1 0,-1 1 0,0-1 0,1 0 0,-1 0 0,1 0 0,0 0 0,0 0 0,-1-1 0,1 1 0,0-1 0,1 0 0,-1 0 0,0 0 0,0 0 0,0 0 0,5 0 0,33 2 0,0-2 0,71-6 0,-19-1 0,-77 6 0,39-1 0,0-1 0,0-3 0,87-20 0,67-38 0,-79 23 0,147-27 0,259 4 0,-398 50 0,-93 8 0,-1-2 0,77-22 0,-102 23 0,0 0 0,0 2 0,1 0 0,0 1 0,0 1 0,0 1 0,0 1 0,0 1 0,0 0 0,0 2 0,0 0 0,-1 1 0,1 1 0,-1 1 0,27 12 0,22 13 0,-2 4 0,83 57 0,-133-81 0,2 0 0,-1-1 0,1-1 0,0-1 0,1-1 0,0 0 0,0-1 0,1-1 0,-1-1 0,23 1 0,-20-2 0,11 1 0,0 1 0,53 15 0,-84-19 0,1 0 0,-1 0 0,1-1 0,-1 1 0,0 1 0,1-1 0,-1 0 0,0 0 0,0 1 0,0-1 0,0 1 0,0 0 0,0 0 0,-1 0 0,1 0 0,0 0 0,-1 0 0,3 4 0,-4-4 0,0 1 0,0-1 0,1 1 0,-2-1 0,1 1 0,0-1 0,0 0 0,-1 1 0,1-1 0,-1 1 0,0-1 0,0 0 0,0 1 0,0-1 0,0 0 0,0 0 0,0 0 0,-1 0 0,-3 4 0,-9 11 0,-2 0 0,0-2 0,-1 1 0,-29 19 0,26-20 0,-117 86 0,-159 134 0,182-124 0,-101 129 0,-84 141 0,85-105 0,-538 629-1172,586-709 1064,137-162 184,11-10 110,-2-1 0,-1-1-1,0 0 1,-35 25 0,53-45-180,0 0 1,-1 0-1,1 0 1,0 0-1,-1 0 0,0-1 1,1 0-1,-1 1 1,0-1-1,0-1 0,1 1 1,-1 0-1,0-1 0,0 0 1,0 0-1,0 0 1,0 0-1,0-1 0,1 0 1,-1 1-1,0-1 1,0-1-1,1 1 0,-1-1 1,0 1-1,1-1 1,-6-4-1,-2-3 8,0 0-1,1-1 1,0-1 0,0 1 0,1-2-1,-11-18 1,-205-276-14,135 187 0,87 114 0,-55-67 0,51 65 0,0 0 0,0 0 0,-1 0 0,1 1 0,-2 1 0,-14-9 0,22 13 0,-1 0 0,1 1 0,-1-1 0,1 0 0,-1 1 0,1-1 0,-1 1 0,1 0 0,-1 0 0,1-1 0,-1 1 0,1 0 0,-1 0 0,0 1 0,1-1 0,-1 0 0,1 0 0,-1 1 0,1-1 0,-1 1 0,1-1 0,-1 1 0,1 0 0,0-1 0,-1 1 0,1 0 0,0 0 0,0 0 0,-1 0 0,1 0 0,0 0 0,0 1 0,0-1 0,-1 3 0,-2 2 0,1 1 0,0 0 0,0-1 0,1 1 0,0 0 0,-2 11 0,-4 32 0,-4 97 0,13 55 0,1-138 0,0 2 0,-2-59 0,1-8 0,0-34 0,0-508 0,-1 293 0,0 227 0,1 0 0,1 0 0,1-1 0,2 2 0,0-1 0,1 0 0,1 1 0,14-29 0,-7 32 0,-13 18 0,-1 1 0,1 0 0,-1 0 0,1-1 0,-1 1 0,1 0 0,-1 0 0,1-1 0,-1 1 0,1 0 0,-1 0 0,1 0 0,-1 0 0,1 0 0,-1 0 0,1 0 0,0 0 0,-1 0 0,1 0 0,-1 0 0,1 0 0,-1 0 0,2 1 0,0 0 0,0 1 0,0 0 0,0 0 0,0 0 0,0 0 0,-1 0 0,1 1 0,0-1 0,-1 0 0,0 1 0,0-1 0,1 1 0,0 3 0,8 27 0,0 0 0,-3 1 0,0 0 0,-2 0 0,0 44 0,-3-57 0,2 70 0,-16 180 0,-37 90 0,35-267 0,-42 314 0,53-367 0,3-41 0,0 0 0,0 0 0,0 0 0,1 0 0,-1-1 0,0 1 0,0 0 0,0 0 0,0 0 0,0 0 0,1 0 0,-1 0 0,0 0 0,0 0 0,0 0 0,1-1 0,-1 1 0,0 0 0,0 0 0,0 0 0,0 0 0,1 0 0,-1 0 0,0 0 0,0 0 0,0 0 0,1 0 0,-1 0 0,0 1 0,0-1 0,0 0 0,0 0 0,1 0 0,-1 0 0,0 0 0,0 0 0,0 0 0,0 0 0,1 0 0,-1 1 0,0-1 0,0 0 0,0 0 0,0 0 0,0 0 0,0 1 0,0-1 0,1 0 0,-1 0 0,0 0 0,0 0 0,0 1 0,0-1 0,0 0 0,0 0 0,0 0 0,0 1 0,8-15 0,-1 0 0,0-1 0,6-17 0,5-12 0,258-560-424,-58 132 136,-156 336 288,122-197 0,-175 321 0,0-1 0,17-18 0,-25 29-1,0 1 1,0 0-1,0 0 0,0 0 1,0 0-1,1 0 0,-1 0 1,0 1-1,0-1 0,1 0 1,-1 1-1,0-1 1,1 1-1,-1-1 0,0 1 1,1-1-1,-1 1 0,1 0 1,-1 0-1,1 0 0,-1 0 1,3 0-1,-3 1 0,0-1 1,1 1-1,-1 0 0,0 0 0,0 0 0,0 0 0,1 0 1,-1 0-1,0 0 0,0 0 0,0 0 0,-1 1 0,1-1 1,0 0-1,0 1 0,-1-1 0,2 3 0,2 7 30,-1 1 0,0 0 0,-1 0 0,1 14-1,-3-26-23,4 43 72,-3 0 0,-1-1 0,-2 1 0,-8 44 0,6-60-51,-2 0 0,0-1 0,-2 0 0,-1 0 0,-1-1 0,-1 0 0,-21 34 0,30-56-26,-1 1 0,1-1 0,-1 0 0,0 0 0,0 0 0,0 0 0,-1 0 0,1-1 0,-5 3 0,8-4 0,-1-1 0,0 0 0,1 1 0,-1-1 0,0 0 0,1 0 0,-1 0 0,0 0 0,0 1 0,1-1 0,-1 0 0,0 0 0,1 0 0,-1 0 0,0-1 0,1 1 0,-1 0 0,0 0 0,1 0 0,-1 0 0,0-1 0,0 0 0,0 0 0,0 0 0,0 0 0,0 0 0,0 0 0,1 0 0,-1 0 0,0 0 0,1 0 0,-1-1 0,1 1 0,-1 0 0,1 0 0,0-1 0,-1 1 0,1 0 0,0-3 0,0-7 0,0 0 0,0 0 0,1 1 0,1-1 0,-1 0 0,2 1 0,0-1 0,4-10 0,6-12 0,20-37 0,36-51 0,-59 105 0,1 0 0,0 1 0,1 0 0,1 1 0,16-14 0,-27 27 0,-1-1 0,1 1 0,-1 0 0,1 0 0,0 0 0,0 0 0,-1 0 0,1 0 0,0 0 0,0 1 0,0-1 0,0 1 0,0-1 0,0 1 0,0 0 0,-1-1 0,1 1 0,0 0 0,3 1 0,-4-1 0,1 1 0,0 0 0,-1-1 0,1 1 0,-1 0 0,1 0 0,-1 0 0,1 1 0,-1-1 0,1 0 0,-1 0 0,0 1 0,0-1 0,0 1 0,0-1 0,2 3 0,1 7 0,0-1 0,0 0 0,-1 1 0,0-1 0,2 17 0,0 15 0,-1-1 0,-2 1 0,-5 53 0,-22 126 0,11-115 0,13-104 0,1-1 0,0 1 0,0-1 0,-1 1 0,1-1 0,0 0 0,0 1 0,1-1 0,-1 1 0,0-1 0,0 1 0,1-1 0,-1 1 0,1-1 0,-1 0 0,1 1 0,1 1 0,-1-2 0,0-1 0,0 0 0,0 1 0,0-1 0,0 0 0,0 0 0,0 0 0,0 0 0,0 0 0,0 0 0,0 0 0,1 0 0,-1 0 0,0-1 0,0 1 0,0 0 0,0-1 0,0 1 0,0-1 0,0 1 0,-1-1 0,1 1 0,0-1 0,1-1 0,17-10 0,-2 0 0,23-21 0,16-13 0,40-21-168,148-78-1,119-35-167,-270 138 336,-85 38 0,-2 1 0,1 1 0,-1-1 0,1 1 0,0 0 0,10-1 0,-16 3 0,1-1 0,-1 1 0,1 0 0,-1 1 0,1-1 0,-1 0 0,1 0 0,-1 1 0,0-1 0,1 1 0,-1-1 0,0 1 0,1-1 0,-1 1 0,0 0 0,0 0 0,1 0 0,-1 0 0,0 0 0,0 0 0,0 0 0,0 0 0,0 0 0,-1 0 0,1 0 0,0 1 0,0-1 0,-1 0 0,1 0 0,-1 1 0,1 1 0,1 5 0,0 0 0,-1 0 0,0 0 0,0 0 0,-1 0 0,0 0 0,-2 14 0,-14 64 0,-14 23 187,-4-2 0,-70 149 0,94-235-76,3-5-86,21-35-49,30-44 24,3 3 0,2 2 0,3 2 0,3 3 0,67-52 0,-111 96 0,0 1 0,1 1 0,16-8 0,-13 11 0,-15 4 0,1 0 0,-1 0 0,0 0 0,0 0 0,0 0 0,0 0 0,0 0 0,1 0 0,-1 0 0,0 0 0,0 0 0,0 1 0,0-1 0,0 0 0,0 0 0,1 0 0,-1 0 0,0 0 0,0 0 0,0 1 0,0-1 0,0 0 0,0 0 0,0 0 0,0 0 0,0 0 0,0 1 0,0-1 0,0 0 0,0 0 0,0 0 0,0 0 0,0 1 0,0-1 0,0 0 0,0 0 0,0 0 0,0 0 0,0 1 0,0-1 0,0 0 0,0 0 0,0 0 0,0 0 0,0 0 0,0 1 0,0-1 0,0 0 0,-1 0 0,-3 7 0,-2-1 0,1 1 0,0-1 0,-12 9 0,-43 37-77,-2-3 0,-73 43 1,-144 72-353,268-157 402,-110 58-81,97-53 109,-2-2 0,-44 14 0,64-23-1,-1 1 0,1-1 0,0 0 0,0-1 0,-1 0 0,-11-1 0,15 1 0,1 0 0,-1-1 0,0 0 0,0 0 0,1 0 0,-1 0 0,1 0 0,-1 0 0,1-1 0,-1 1 0,1-1 0,-4-3 0,4 3 0,0-1 0,0 1 0,0-1 0,1 1 0,-1-1 0,1 0 0,-1 1 0,1-1 0,0 0 0,0 0 0,-1-5 0,1 1 0,0 0 0,1 0 0,0-1 0,0 1 0,2-13 0,3-5-2,2 0-1,0 0 0,20-43 0,43-70 146,-65 130-96,2-6 54,1 2 0,0-1 0,12-12 0,-16 21-85,0 0 0,0 0 0,0 1 0,1-1 0,-1 1 0,1 0 0,0 0 0,0 1 0,0 0 0,0 0 0,1 0 0,4-1 0,359-58-16,-290 50 0,-78 11 0,594-55 0,-592 55 0,12 0 0,0 0 0,0 1 0,26 5 0,-38-6 0,0 1 0,0 0 0,0 0 0,0 0 0,0 0 0,0 1 0,0-1 0,0 1 0,-1 0 0,1 0 0,-1 0 0,1 0 0,-1 0 0,0 0 0,1 1 0,-1-1 0,-1 1 0,1-1 0,0 1 0,-1 0 0,1 0 0,-1 0 0,1 3 0,0 1 0,-1 0 0,0 0 0,-1 0 0,1 0 0,-1 0 0,-1 1 0,1-1 0,-1 0 0,-1 0 0,-2 9 0,-1 1 0,-2 0 0,-12 26 0,7-24 0,7-15 0,5-5 0,32-47 0,1 2 0,54-56 0,-65 78 0,37-42 0,3 3 0,3 2 0,86-61 0,-144 117 0,32-19 0,-38 23 0,0 0 0,0 0 0,1 1 0,-1-1 0,0 1 0,1-1 0,-1 1 0,1 0 0,-1 0 0,1-1 0,-1 1 0,1 0 0,-1 0 0,0 0 0,1 1 0,-1-1 0,1 0 0,-1 0 0,1 1 0,-1-1 0,0 1 0,1-1 0,-1 1 0,2 1 0,-2-1 0,0 0 0,0 1 0,0-1 0,0 1 0,0-1 0,0 1 0,-1-1 0,1 1 0,0 0 0,-1-1 0,1 1 0,-1 0 0,0 0 0,0-1 0,0 1 0,1 0 0,-1 0 0,-1 3 0,-6 35 0,6-37 0,-45 140 0,8-35 0,-97 447 0,130-530 0,-8 35 0,13-40 0,0-20 0,0 0 0,1 0 0,-1 0 0,1 0 0,-1-1 0,0 1 0,1 0 0,-1 0 0,1-1 0,-1 1 0,0 0 0,1 0 0,-1-1 0,0 1 0,0 0 0,1-1 0,-1 1 0,0 0 0,0-1 0,1 1 0,-1-1 0,0 1 0,0-1 0,0 1 0,0 0 0,1-1 0,-1 1 0,0-1 0,0 1 0,0-1 0,35-85 0,-21 49 0,1 1 0,2 1 0,39-62 0,-32 71 0,-23 25 0,0 1 0,-1-1 0,1 1 0,0-1 0,0 1 0,-1-1 0,1 1 0,0 0 0,0-1 0,0 1 0,-1 0 0,1 0 0,0 0 0,0-1 0,0 1 0,0 0 0,-1 0 0,1 0 0,0 0 0,0 1 0,0-1 0,0 0 0,-1 0 0,1 0 0,0 1 0,0-1 0,0 0 0,-1 1 0,1-1 0,0 1 0,-1-1 0,1 1 0,1 0 0,-2-1 0,0 1 0,0-1 0,1 0 0,-1 0 0,0 1 0,0-1 0,1 0 0,-1 0 0,0 0 0,1 1 0,-1-1 0,0 0 0,1 0 0,-1 0 0,0 0 0,0 0 0,1 0 0,-1 0 0,0 0 0,1 0 0,-1 0 0,0 0 0,1 0 0,-1 0 0,0 0 0,1 0 0,-1 0 0,0 0 0,1 0 0,-1 0 0,0-1 0,1 1 0,-1 0 0,8-12 0,2-24 0,-8 30 0,3-15 0,-4 13 0,0 0 0,1 0 0,0 1 0,1-1 0,-1 1 0,1 0 0,1-1 0,0 2 0,0-1 0,8-11 0,-12 18 0,0 0 0,1-1 0,-1 1 0,0-1 0,1 1 0,-1 0 0,0 0 0,1-1 0,-1 1 0,1 0 0,-1-1 0,1 1 0,-1 0 0,0 0 0,1 0 0,-1 0 0,1-1 0,-1 1 0,1 0 0,-1 0 0,1 0 0,-1 0 0,1 0 0,-1 0 0,1 0 0,-1 0 0,1 0 0,-1 1 0,1-1 0,-1 0 0,1 0 0,-1 0 0,1 0 0,-1 1 0,1-1 0,9 18 0,-6-2 0,0 1 0,-2-1 0,1 1 0,-1 27 0,-7 71 0,3-69 0,3-29 0,4-23 0,9-30 0,-12 29 0,6-20 0,7-43 0,-4 15 0,-10 51 0,0 0 0,0 0 0,0 0 0,1 0 0,-1 1 0,1-1 0,0 1 0,0-1 0,0 1 0,0 0 0,4-3 0,-7 6 0,1 0 0,0 0 0,0 0 0,0 0 0,0 0 0,0 0 0,0 1 0,0-1 0,0 0 0,0 0 0,0 0 0,0 0 0,0 0 0,0 1 0,0-1 0,0 0 0,0 0 0,0 0 0,0 0 0,0 0 0,0 1 0,0-1 0,0 0 0,0 0 0,0 0 0,1 0 0,-1 0 0,0 0 0,0 0 0,0 1 0,0-1 0,0 0 0,0 0 0,0 0 0,0 0 0,1 0 0,-1 0 0,0 0 0,0 0 0,0 0 0,0 0 0,0 0 0,0 0 0,1 1 0,-1-1 0,0 0 0,0 0 0,0 0 0,0 0 0,0 0 0,1 0 0,-1 0 0,0 0 0,0-1 0,0 1 0,0 0 0,0 0 0,1 0 0,-1 0 0,0 0 0,0 0 0,-5 14 0,-1-6 0,1 0 0,-1-1 0,-1 0 0,1-1 0,-1 1 0,-1-1 0,1 0 0,-1-1 0,0 0 0,0 0 0,0-1 0,-1 0 0,-15 5 0,0-1 0,-1-2 0,-1 0 0,-46 4 0,-233-8 0,42-4 0,193 10 0,0 3 0,-70 20 0,-19 21 0,135-41 0,24-10 0,0-1 0,0 0 0,0 0 0,0 0 0,0 0 0,0 1 0,0-1 0,0 0 0,0 0 0,0 0 0,0 0 0,0 1 0,0-1 0,0 0 0,0 0 0,0 0 0,0 0 0,0 0 0,0 1 0,0-1 0,0 0 0,0 0 0,0 0 0,1 0 0,-1 0 0,0 1 0,0-1 0,0 0 0,0 0 0,0 0 0,0 0 0,0 0 0,1 0 0,-1 0 0,0 1 0,0-1 0,0 0 0,0 0 0,0 0 0,1 0 0,-1 0 0,0 0 0,0 0 0,0 0 0,0 0 0,1 0 0,-1 0 0,0 0 0,0 0 0,0 0 0,0 0 0,0 0 0,1 0 0,-1 0 0,0 0 0,0 0 0,0 0 0,0 0 0,1-1 0,51 0 0,65-14 0,130-33 0,112-52 0,-270 74 0,99-14 0,-42 5 0,-92 20 0,77-10 0,-126 24 0,1 1 0,0-1 0,0 0 0,0 0 0,-1-1 0,1 0 0,-1 0 0,1 0 0,-1 0 0,0-1 0,0 0 0,0 0 0,0-1 0,0 1 0,-1-1 0,1 0 0,-1 0 0,0 0 0,0-1 0,-1 0 0,0 1 0,1-1 0,-1 0 0,-1-1 0,4-9 0,2-7 0,-2-2 0,0 1 0,-2-1 0,0 0 0,-2 0 0,-1 0 0,-1 0 0,-4-35 0,5 58 0,-1-1 0,0 1 0,0-1 0,-1 1 0,1 0 0,0-1 0,0 1 0,-1-1 0,1 1 0,-1 0 0,1-1 0,-1 1 0,0 0 0,1 0 0,-1-1 0,0 1 0,0 0 0,0 0 0,0 0 0,0 0 0,0 0 0,0 0 0,0 0 0,0 0 0,-1 1 0,1-1 0,0 0 0,-1 1 0,1-1 0,0 1 0,-2-1 0,1 1 0,-1 0 0,1 1 0,0-1 0,0 1 0,0 0 0,0-1 0,0 1 0,1 0 0,-1 0 0,0 0 0,0 1 0,1-1 0,-1 0 0,0 1 0,1-1 0,-1 1 0,1-1 0,0 1 0,0 0 0,-1-1 0,1 1 0,-1 4 0,-9 15 0,1 1 0,2 1 0,0 0 0,1 0 0,1 0 0,-4 40 0,-2 153 0,13 275 0,2-190 0,0-209 0,4 0 0,32 153 0,69 174 0,-88-346 0,24 76 0,51 220 0,-93-358 0,4 40 0,-6-47 0,0 0 0,0 0 0,0-1 0,-1 1 0,1 0 0,-1-1 0,0 1 0,0 0 0,-1-1 0,-2 7 0,3-9 0,0 0 0,0 1 0,0-1 0,-1 0 0,1 0 0,0 0 0,0 0 0,-1 0 0,1 0 0,0 0 0,-1 0 0,1-1 0,-1 1 0,1-1 0,-1 1 0,1-1 0,-1 1 0,1-1 0,-1 0 0,0 0 0,1 0 0,-1 0 0,1 0 0,-1 0 0,0 0 0,1 0 0,-1 0 0,1-1 0,-1 1 0,1-1 0,-3 0 0,-4-3 0,0 1 0,1-1 0,-1 0 0,-12-9 0,0-5 0,0 0 0,2-1 0,0-1 0,1-1 0,-20-33 0,-17-19 0,40 56 0,-12-16 0,-57-54 0,72 77 0,0 2 0,0 0 0,-1 0 0,0 1 0,0 0 0,-1 1 0,0 0 0,0 1 0,-22-5 0,-22-1 0,-1 2 0,-71 0 0,-120 9 0,189 2 0,-559 25 0,-150 2 0,484-32 0,-270 5 0,201 23 0,-12 0 0,100-22 0,233-2 0,27 2 0,14 2 0,14 2 0,1-1 0,0-1 0,0 0 0,39 0 0,-29-1 0,152 10 0,58-1-164,751 65-2621,-7 65 518,-609-85 1571,-167-32 1134,-73-25 2887,240-7-1308,-348 6-1885,-59-14-132,-22-1 0,0 2 0,-1 3 0,-78-7 0,-167 5 0,280 12 0,-432-2 0,-433-15 0,296 9 0,354 10 0,118-1 0,25 2 0,0-5 0,-117-16 0,197 16 0,0 0 0,0 0 0,0-1 0,-15-6 0,21 7 0,0 1 0,0-1 0,0 0 0,0 0 0,1 0 0,-1-1 0,1 1 0,-1 0 0,1-1 0,0 0 0,0 1 0,0-1 0,0 0 0,1 0 0,-1 0 0,-1-5 0,-1-6 0,2 0 0,-1 0 0,2 0 0,0 0 0,0 0 0,1 0 0,1 0 0,1 0 0,0 0 0,0 0 0,2 1 0,-1-1 0,8-15 0,-2 12 0,1 1 0,17-21 0,1-2 0,-23 33 0,0-1 0,0 1 0,1 0 0,-1 1 0,1-1 0,0 1 0,1 0 0,12-7 0,2 1 0,37-12 0,5-3 0,-57 22 0,1 1 0,-1 1 0,1-1 0,-1 1 0,1 0 0,8-1 0,-13 3 0,0 0 0,0 0 0,0 0 0,0 0 0,0 0 0,0 1 0,0-1 0,0 1 0,0-1 0,0 1 0,0 0 0,0-1 0,-1 1 0,1 0 0,0 0 0,0 0 0,-1 1 0,1-1 0,-1 0 0,1 1 0,-1-1 0,1 0 0,-1 1 0,0 0 0,0-1 0,1 4 0,3 6 0,-1 0 0,0 0 0,-1 1 0,0 0 0,-1-1 0,0 1 0,0 21 0,-1-26 0,7 480-9,-9-345-146,-3 1964 32,3-2090 180,0 0 1,-1 0-1,0 0 1,-7 20-1,8-33-57,0 0 0,1 0 0,-1 0 0,0 0 0,1 0 0,0 1 0,0-1 0,0 0 0,0 0 0,1 6 0,0-8 0,0 1 0,0-1 0,0 1 0,0-1 0,0 1 0,0-1 0,0 0 0,0 1 0,1-1 0,-1 0 0,0 0 0,1 0 0,-1 0 0,1 0 0,-1 0 0,1-1 0,0 1 0,-1 0 0,1-1 0,0 1 0,0-1 0,2 1 0,20 3 0,1-1 0,37 1 0,-6-2 0,243 23-196,132 7-389,556-16 423,-969-16 173,-2 0 25,0 0 0,0 0 1,21 5-1,-36-5-9,0 0 0,-1 0 1,1 0-1,0 0 0,0 0 0,0 1 0,-1-1 1,1 0-1,0 1 0,0-1 0,-1 0 1,1 1-1,0-1 0,0 1 0,-1-1 0,1 1 1,-1-1-1,1 1 0,0 0 0,-1-1 0,1 2 1,-1-1-20,-1-1 0,1 1 0,-1 0 0,1 0 0,-1-1 0,0 1-1,1 0 1,-1-1 0,0 1 0,1 0 0,-1-1 0,0 1 0,0-1 0,0 1 0,1-1 0,-1 0 0,0 1 0,0-1 0,0 0 0,0 0 0,0 1 0,-1-1 0,-30 8-6,-1-1-1,1-2 0,-37 2 0,63-7-1,-503 26-412,-10-24-174,336-2 519,-1465-3 1132,1642 3-1065,1 0 0,-1 0 0,1 0 0,0-1 0,-1 0 0,1 0 0,0 0 0,-8-4 0,11 4 0,1 0 0,-1 0 0,1 0 0,0 0 0,-1 0 0,1-1 0,0 1 0,0-1 0,-1 1 0,1-1 0,0 1 0,1-1 0,-1 0 0,0 1 0,0-1 0,1 0 0,-1 0 0,1 1 0,-1-1 0,1 0 0,0 0 0,0 0 0,0 0 0,0 0 0,0 1 0,0-1 0,0 0 0,1-2 0,1-5 0,-1 1 0,1-1 0,1 1 0,-1 0 0,1 0 0,1 0 0,-1 0 0,1 0 0,1 1 0,8-12 0,-4 9 0,0 1 0,0 0 0,1 0 0,0 0 0,0 1 0,16-9 0,1 3 0,0 2 0,1 0 0,0 1 0,0 2 0,45-8 0,20 1-99,127-6-1,97 14-287,-276 8 339,623 2-106,-246 2 181,-279-3 227,-1 7 0,228 41-1,-315-36-253,85 36 0,-68-23 0,-61-24 0,0 1 0,0 0 0,0 1 0,-1-1 0,1 1 0,-1 1 0,0-1 0,0 1 0,0 0 0,7 9 0,-9-9 0,0 1 0,-1-1 0,0 1 0,0 0 0,0 0 0,-1 0 0,0 1 0,0-1 0,0 0 0,-1 1 0,0-1 0,0 12 0,0-11 0,-1 0 0,0 0 0,-1-1 0,0 1 0,0 0 0,0 0 0,-1-1 0,0 1 0,0-1 0,-1 0 0,-6 13 0,4-12 0,-1 1 0,0-1 0,0 0 0,0 0 0,-1-1 0,0 0 0,0 0 0,-13 7 0,-17 9 0,0-2 0,-2-2 0,0-1 0,-48 13 0,10-8 0,-104 14 0,61-21 0,-130 0 0,-122-18 0,216 0 0,-378 1 0,376 2 0,133 0 0,-1-1 0,1-1 0,0-1 0,0-2 0,-36-10 0,37 8 0,-1 1 0,0 1 0,-43-3 0,-75 6 0,109 3 0,32-1 0,-14 0 0,40 0 0,218 1 0,-8-1-164,858 14-2328,-3 50 246,-763-30 2246,-60-5-109,74 7-438,-266-33 547,-57-5 28,-13-4 174,-4 4-149,-1 1 1,0 0-1,0-1 1,0 1-1,1 0 1,-1-1-1,0 1 1,-1 0-1,1 0 1,0 0-1,0 0 1,-3-2 0,-16-12 551,-2 1 1,-40-21-1,-58-20 1085,36 18-732,-121-68-750,16 9-248,179 91 40,-1-1 0,1 0 0,0 0 0,1-1 0,-1 0 0,-9-10 0,15 13 0,0-1 0,0 0 0,1 0 0,0 0 0,-1 0 0,2 0 0,-1-1 0,0 1 0,1-1 0,0 0 0,1 0 0,-1 0 0,0-10 0,0-28 0,7-83 0,1 31 0,-5 44 0,-35 285 0,14-104 0,-29 201 0,44-310 0,4-18 0,2-14 0,40-271 0,-19 118 0,-21 160 0,11-46 0,-12 50 0,1-1 0,-1 0 0,1 1 0,-1-1 0,1 0 0,0 1 0,0-1 0,0 1 0,0-1 0,0 1 0,0 0 0,1-1 0,-1 1 0,0 0 0,1 0 0,-1 0 0,0 0 0,1 0 0,0 0 0,-1 0 0,1 1 0,-1-1 0,4 0 0,-4 1 0,1 0 0,0 0 0,-1 1 0,1-1 0,0 1 0,-1-1 0,1 1 0,0 0 0,-1-1 0,1 1 0,-1 0 0,0 0 0,1 0 0,-1 0 0,0 0 0,1 1 0,-1-1 0,0 0 0,0 1 0,0-1 0,1 3 0,11 18 0,-1 0 0,-1 1 0,-1 0 0,-1 0 0,9 42 0,-11-42 0,143 674-624,-92-383 438,-40-231 186,30 187 0,-43-228 0,-2 0 0,-2 0 0,-2 0 0,-9 61 0,-1 13 671,8-74-532,1-33-139,0 0 0,0 1 0,-1-1 0,0 0 0,-1 0 0,0-1 0,0 1 0,-1-1 0,0 0 0,0 0 0,-1 0 0,0-1 0,-1 0 0,0 0 0,-7 6 0,-13 10 0,-1-2 0,-51 30 0,37-25 0,-2-2 0,-1-2 0,-1-2 0,-68 20 0,-9-2 0,-38 9 0,125-40 0,-1-3 0,-1-1 0,-48-2 0,49-1 0,-1229-3 0,1236 2 0,0 0 0,1-3 0,-1 0 0,1-2 0,-30-10 0,36 11 0,0 0 0,0 2 0,-31-2 0,34 4 0,0 0 0,0-2 0,1 0 0,-33-11 0,47 12 0,0-1 0,0 0 0,0 0 0,0 0 0,1-1 0,-1 1 0,1-1 0,0 0 0,-5-7 0,8 10 0,0 0 0,0 0 0,0 0 0,0-1 0,0 1 0,0 0 0,1-1 0,-1 1 0,0 0 0,1-1 0,-1 1 0,1-1 0,0 1 0,-1-1 0,1 1 0,0-1 0,0 1 0,0-1 0,0 1 0,0-1 0,0 1 0,0-1 0,0 1 0,1-1 0,-1 1 0,1-1 0,-1 1 0,1 0 0,-1-1 0,1 1 0,0 0 0,0-1 0,0 1 0,0 0 0,0 0 0,0 0 0,0 0 0,0 0 0,0 0 0,2-1 0,1-1 0,1 0 0,0 1 0,0 0 0,0 0 0,0 1 0,1-1 0,-1 1 0,6-1 0,49-2 0,-47 4 0,408 0 0,-206 3 0,4 5 0,-174-4 0,1 3 0,76 21 0,-63-9 0,-32-9 0,0-2 0,1 0 0,0-2 0,0-1 0,33 2 0,348-8 0,-137-2 0,-231 3 0,67 2 0,-97 0 0,-1-1 0,1 1 0,0 1 0,-1 0 0,0 0 0,0 1 0,16 8 0,-21-8 0,0-1 0,-1 1 0,1 0 0,-1 0 0,0 0 0,-1 1 0,1 0 0,-1-1 0,0 1 0,0 1 0,0-1 0,0 0 0,-1 1 0,0-1 0,0 1 0,-1-1 0,0 1 0,0 0 0,0 0 0,0 0 0,-1-1 0,0 1 0,-1 0 0,1 0 0,-1 0 0,-2 7 0,2-10 0,0 0 0,-1 0 0,1 0 0,-1-1 0,0 1 0,0 0 0,0-1 0,0 0 0,0 1 0,-1-1 0,1 0 0,-1 0 0,1 0 0,-1-1 0,0 1 0,0-1 0,0 1 0,0-1 0,0 0 0,-4 1 0,-8 2 0,0-1 0,-31 3 0,34-5 0,-488 8 0,352-12 0,-1319-1 0,1039 4 0,402 1 0,1 1 0,-1 1 0,1 1 0,0 1 0,0 1 0,-47 19 0,71-24 0,-1-1 0,1 1 0,-1 0 0,1 0 0,0 0 0,-1 0 0,1 0 0,0 0 0,0 0 0,-1 0 0,1 0 0,-1 2 0,2-2 0,0 0 0,0-1 0,0 1 0,0 0 0,0-1 0,0 1 0,0 0 0,0-1 0,0 1 0,0 0 0,0-1 0,0 1 0,1 0 0,-1-1 0,0 1 0,1 0 0,-1-1 0,0 1 0,1-1 0,-1 1 0,1-1 0,-1 1 0,1-1 0,-1 1 0,1-1 0,-1 1 0,1-1 0,-1 0 0,1 1 0,0-1 0,-1 0 0,1 1 0,1-1 0,14 8 0,2-1 0,-1-1 0,1 0 0,0-1 0,31 3 0,-45-7 0,308 43 0,-14-3 0,-181-19 0,421 65 0,301 44 0,-572-97 0,-231-29 0,0 3 0,67 22 0,1 1 0,-51-21 0,0-1 0,64 1 0,104-10 0,-235 0 0,0-1 0,1-1 0,-1-1 0,0 1 0,1-2 0,-1 0 0,1-1 0,0 0 0,1-1 0,-15-9 0,22 11 0,0 1 0,1-2 0,0 1 0,0-1 0,0 1 0,0-1 0,1 0 0,0 0 0,-3-7 0,-21-54 0,17 41 0,-8-23 0,-5-11 0,-20-78 0,40 125 0,0 0 0,-1 1 0,0-1 0,-1 0 0,0 1 0,-1 0 0,0 0 0,-1 1 0,0 0 0,0 0 0,-1 0 0,-1 1 0,0 0 0,0 1 0,0 0 0,-1 1 0,0-1 0,-20-9 0,-476-213 0,442 203 0,-95-34 0,147 56 0,-1 0 0,1-1 0,0-1 0,1 0 0,-13-9 0,-14-10 0,22 17 0,3 2 0,0-1 0,0 0 0,0-1 0,-18-18 0,27 19 0,9 6 0,5 3 0,0 1 0,0 0 0,0 1 0,0 0 0,-1 0 0,0 1 0,18 10 0,-1-2 0,194 96 0,33 15 0,-192-96 0,64 31 0,-107-48 0,0 0 0,-1 2 0,0 0 0,22 20 0,-37-30 0,0-1 0,-1 1 0,1 0 0,0 0 0,0 0 0,-1 0 0,1 1 0,-1-1 0,0 0 0,0 1 0,1-1 0,-2 0 0,1 1 0,0 0 0,0-1 0,-1 1 0,1 5 0,-2-6 0,1 0 0,-1 1 0,0-1 0,0 1 0,0-1 0,0 0 0,-1 1 0,1-1 0,0 0 0,-1 0 0,0 0 0,1 0 0,-1-1 0,0 1 0,0 0 0,0-1 0,0 1 0,0-1 0,-5 2 0,-9 7 0,-2-2 0,1 0 0,-1 0 0,0-2 0,-29 6 0,-101 11 0,135-21 0,-379 25-187,-2-25-186,317-3 301,43 1 38,-303-7-90,251 1 140,-159-32-1,116 3 163,-38-8 277,22 7-297,-16-4-190,148 38 32,1-1 0,0 0 0,0-1 0,-19-8 0,28 11 0,1 0 0,0 0 0,0 0 0,0-1 0,0 1 0,0 0 0,0-1 0,0 1 0,1-1 0,-1 0 0,0 0 0,1 0 0,-1 0 0,1 0 0,0 0 0,0 0 0,0 0 0,0 0 0,0-1 0,0 1 0,0 0 0,1 0 0,-1-1 0,1 1 0,0-1 0,0 1 0,-1-1 0,2 1 0,-1 0 0,0-1 0,1-3 0,0 3 0,1-1 0,-1 1 0,1 0 0,0-1 0,0 1 0,0 0 0,0 0 0,0 0 0,1 0 0,-1 0 0,1 1 0,0-1 0,5-3 0,4-2 0,1 0 0,17-7 0,14-4-55,0 2 0,1 2 0,90-17 1,150-8-428,-207 31 332,417-40-276,3 38 387,-470 12 171,0 1-1,0 1 1,0 2-1,30 8 1,-46-9-77,0 0 0,0 1 0,-1 1-1,1-1 1,-1 2 0,-1 0 0,1 0 0,-1 1 0,0 0 0,-1 1-1,14 15 1,-11-8-55,-1 1 0,0 1 0,-1 0 0,-1 0 0,12 35 0,-8-14 0,14 75 0,-25-102 0,0-1 0,-1 2 0,0-1 0,-1 0 0,0 0 0,-3 14 0,2-22 0,1 0 0,-1-1 0,-1 1 0,1 0 0,0-1 0,-1 0 0,0 1 0,0-1 0,0 0 0,0 0 0,0 0 0,-1 0 0,1 0 0,-1 0 0,0-1 0,0 1 0,0-1 0,0 0 0,0 0 0,0 0 0,-1 0 0,1-1 0,-6 3 0,-16 2 0,-1 0 0,1-2 0,-1-1 0,0-1 0,0-1 0,-28-3 0,7 1 0,-381-13 0,293 3 0,-154-34 0,249 36 0,0-1 0,1-2 0,-46-21 0,66 24 0,1-1 0,0-1 0,0 0 0,1-1 0,1-1 0,0-1 0,0 0 0,-14-18 0,23 23 0,-1 0 0,1-1 0,1 0 0,-1 0 0,-7-19 0,13 26 0,0 0 0,0 0 0,0 0 0,0 0 0,1 0 0,-1 0 0,1 0 0,0-1 0,0 1 0,0 0 0,0 0 0,0 0 0,1 0 0,0 0 0,-1 0 0,1 0 0,0 0 0,0 0 0,1 0 0,-1 0 0,1 1 0,-1-1 0,1 0 0,0 1 0,0-1 0,3-2 0,2 0 0,0 0 0,-1 1 0,1 0 0,1 1 0,-1 0 0,0 0 0,1 0 0,0 1 0,-1 0 0,1 1 0,10-1 0,-16 1 0,94-13 0,106-2 0,101 11 0,-251 5 0,20 0 0,8-2 0,152 18 0,-225-15 0,0 0 0,0 1 0,0 0 0,0 0 0,0 0 0,-1 1 0,1 0 0,-1 0 0,0 1 0,8 5 0,-11-6 0,0 0 0,0 1 0,0-1 0,0 1 0,0 0 0,-1 0 0,0 0 0,0 0 0,0 0 0,0 0 0,0 1 0,-1-1 0,0 0 0,0 1 0,0-1 0,0 10 0,0 7 0,0 0 0,-1 1 0,-2-1 0,0 1 0,-6 22 0,7-41 0,-1 1 0,1-1 0,-1 1 0,0-1 0,0 1 0,0-1 0,0 0 0,-1 0 0,1 0 0,-1-1 0,0 1 0,0-1 0,0 1 0,0-1 0,0 0 0,0 0 0,-1 0 0,1 0 0,-1-1 0,-5 2 0,-7 2 0,1-1 0,-1-1 0,-26 2 0,-325 1 0,253-9 0,-102 0 0,202 2 0,15-1 0,25-5 0,37-4 0,77-5 0,72 6 0,-166 8 0,459-4 0,-437 10-1365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2-10-05T07:23:47.47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559 0 24575,'18'9'0,"1"-2"0,1 0 0,0-1 0,0-1 0,29 4 0,102 1 0,-126-9 0,329 2 0,-217 11 0,19-1 0,-119-11 0,48 9 0,23 1 0,368-9 0,-249-5 0,-213 4 0,-14-2 0,0 0 0,0 0 0,0 0 0,0 0 0,1 0 0,-1 0 0,0 0 0,0 0 0,0 0 0,0 0 0,0 0 0,0 1 0,0-1 0,0 0 0,0 0 0,0 0 0,0 0 0,0 0 0,0 0 0,0 0 0,0 0 0,0 1 0,0-1 0,0 0 0,0 0 0,0 0 0,0 0 0,0 0 0,0 0 0,0 0 0,0 0 0,0 1 0,0-1 0,0 0 0,0 0 0,0 0 0,0 0 0,0 0 0,0 0 0,0 0 0,0 0 0,-1 0 0,1 0 0,0 1 0,0-1 0,0 0 0,0 0 0,0 0 0,0 0 0,0 0 0,0 0 0,-1 0 0,-22 12 0,15-8 0,-254 108 0,198-90 0,-1-2 0,-85 14 0,125-29 0,1 2 0,0 0 0,0 1 0,1 2 0,0 0 0,-25 17 0,16-11 0,0-2 0,-65 21 0,-74 8 0,125-33 0,-28 5 0,-1-3 0,0-4 0,-133-2 0,189-6 0,-99-6 0,100 3 0,-1 0 0,0-1 0,1-1 0,-23-8 0,18 2 0,-35-21 0,35 18 0,-39-17 0,39 22 0,8 4 0,0-1 0,0 0 0,0-1 0,1 0 0,0-2 0,0 1 0,1-2 0,0 0 0,-15-15 0,-12-25 0,20 25 0,-30-30 0,42 48 0,1 0 0,-1 1 0,0 0 0,-1 1 0,0-1 0,1 2 0,-1-1 0,-15-4 0,-13 1 0,19 4 0,16 3 0,6 1 0,37 5 0,76 20 0,-27-5 0,27-1 0,186 5 0,125-24 0,-183-3 0,684 3 0,-917 0 0,1 0 0,-1 0 0,1 2 0,-1-1 0,20 7 0,-29-7 0,0 0 0,1 0 0,-1 1 0,0 0 0,0-1 0,-1 1 0,1 0 0,0 0 0,-1 1 0,1-1 0,-1 1 0,1-1 0,-1 1 0,0 0 0,0 0 0,-1-1 0,1 1 0,0 1 0,-1-1 0,0 0 0,0 0 0,0 0 0,0 1 0,0-1 0,0 5 0,-1 2 0,1 0 0,-1 0 0,0 0 0,-1 0 0,-1 0 0,1 0 0,-1 0 0,-1-1 0,-6 17 0,6-18 0,-1-1 0,1 0 0,-2 0 0,1 0 0,-1 0 0,0 0 0,0-1 0,-1 0 0,1 0 0,-1-1 0,-1 0 0,-10 8 0,-35 16 0,-1-2 0,-64 23 0,86-41 0,0-2 0,0-2 0,-1 0 0,0-3 0,-40 0 0,-34 3 0,3 4 0,-150 19 0,142-12 0,-153 3 0,-119-19 0,156-3 0,-5 3 0,932 33 0,-147-9 0,-441-26 0,192 4 0,-96 22 0,-183-21 0,0 1 0,0 2 0,-1 0 0,0 2 0,0 1 0,-1 0 0,0 2 0,36 23 0,-57-33 0,0 0 0,0 0 0,0 0 0,-1 1 0,1-1 0,0 0 0,-1 1 0,1 0 0,-1-1 0,1 1 0,-1 0 0,0-1 0,0 1 0,0 0 0,0 0 0,0 0 0,1 4 0,-2-5 0,0 1 0,0 0 0,0-1 0,0 1 0,0-1 0,-1 1 0,1 0 0,0-1 0,-1 1 0,1-1 0,-1 1 0,0-1 0,0 0 0,1 1 0,-1-1 0,0 0 0,0 1 0,-2 1 0,-2 1 0,1 0 0,-1 0 0,0 0 0,-1-1 0,1 1 0,-1-1 0,1-1 0,-1 1 0,0-1 0,-11 3 0,-25 1 0,-1-2 0,0-1 0,-80-6 0,30 0 0,-614 2 0,373 1 0,276 2 0,1 2 0,0 3 0,-70 17 0,76-15 0,0-2 0,-1-2 0,1-3 0,-92-8 0,133 5 0,0-1 0,0 0 0,1-1 0,-1 0 0,1-1 0,0 0 0,0 0 0,0-1 0,0 0 0,1 0 0,0-1 0,-9-8 0,8 5 0,-1 0 0,1 0 0,1-1 0,0 0 0,0 0 0,1-1 0,0 0 0,-10-23 0,1-8 0,1-1 0,3-1 0,1 0 0,2-1 0,2 1 0,-1-62 0,7 67 0,0 12 0,0-1 0,2 1 0,1 0 0,6-27 0,-5 46 0,0 0 0,1 0 0,-1 0 0,2 0 0,-1 0 0,1 1 0,0 0 0,0 0 0,1 1 0,0-1 0,1 1 0,-1 0 0,1 1 0,0 0 0,0 0 0,1 0 0,9-4 0,6-2 0,2 0 0,-1 2 0,1 0 0,38-7 0,-10 7 0,106-5 0,57 14 0,-136 1 0,894 3 0,-913-4 0,-36 0 0,0-1 0,51 6 0,-70-4 0,0 0 0,1 1 0,-1-1 0,0 1 0,0 0 0,0 1 0,0 0 0,0 0 0,-1 0 0,1 0 0,-1 1 0,9 8 0,-12-10 0,0 0 0,0 0 0,0 0 0,-1 1 0,1-1 0,-1 0 0,0 1 0,0-1 0,0 1 0,0-1 0,0 1 0,0-1 0,-1 1 0,1 0 0,-1-1 0,1 1 0,-1 0 0,0-1 0,0 1 0,-1 0 0,1 0 0,0-1 0,-1 1 0,0-1 0,1 1 0,-1 0 0,0-1 0,-3 5 0,0 0 0,-1 0 0,0 0 0,-1 0 0,1-1 0,-1 1 0,-1-1 0,1-1 0,-11 8 0,-35 21 0,-1-2 0,-2-2 0,-1-2 0,-2-3 0,-77 23 0,45-23 0,-1-3 0,-179 18 0,241-37 0,-52 3 0,72-6 0,1-1 0,-1 1 0,0-1 0,0 0 0,1-1 0,-13-4 0,19 5 19,0 1 0,1-1 0,-1 0 0,0 0 0,1 0 0,-1 0 0,1-1 0,-1 1 0,1 0 0,0-1 0,-1 1 0,1-1 0,0 1 0,0-1 0,0 1 0,0-1 0,-1-3 0,0 1-304,1-1 1,0 0-1,0 0 1,0 0-1,1-7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04-29T07:47:32.012"/>
    </inkml:context>
    <inkml:brush xml:id="br0">
      <inkml:brushProperty name="width" value="0.05" units="cm"/>
      <inkml:brushProperty name="height" value="0.05" units="cm"/>
      <inkml:brushProperty name="color" value="#FFC114"/>
    </inkml:brush>
  </inkml:definitions>
  <inkml:trace contextRef="#ctx0" brushRef="#br0">52 0 4864 0 0,'-44'20'5225'0'0,"37"0"-9220"0"0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42C035-6651-4DCD-96CE-FEF7C5438165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25D41B-666E-4BBE-96F8-28BA1B9CED74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289456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F25D41B-666E-4BBE-96F8-28BA1B9CED74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599487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>
          <a:xfrm>
            <a:off x="685800" y="973138"/>
            <a:ext cx="5486400" cy="3086100"/>
          </a:xfrm>
        </p:spPr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F7E4-E2E0-48BA-B567-44B9F363D7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48187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F7E4-E2E0-48BA-B567-44B9F363D7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667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F7E4-E2E0-48BA-B567-44B9F363D7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637529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F7E4-E2E0-48BA-B567-44B9F363D7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429305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751F7E4-E2E0-48BA-B567-44B9F363D767}" type="slidenum">
              <a:rPr kumimoji="1" lang="ja-JP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1" lang="ja-JP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9254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55F2F7C0-DAB0-778F-AB29-7EDA03C5D5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0D52C2D-4738-4E35-267E-8B7CFC2691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987ED7C-B7CB-09B3-8736-87E27C4761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6BB677C0-262D-8FDD-ADE0-69331654DC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7AA7CA9-D907-C50C-4F57-92BE42D92B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630406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D7690CC-6420-1BA5-A1BA-FC62DF9FE5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51C73BCA-E499-8862-53D7-F2063C2B9C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9F6E6CF-148E-8EAC-23D2-2D1B3B23A4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4501E287-1DD4-7A3B-540E-420704B6E6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A33C783E-D5A0-71CF-DA8D-AAC6E0774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95777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縦書きタイトル 1">
            <a:extLst>
              <a:ext uri="{FF2B5EF4-FFF2-40B4-BE49-F238E27FC236}">
                <a16:creationId xmlns:a16="http://schemas.microsoft.com/office/drawing/2014/main" id="{111A7A2A-CA9D-B1C3-5113-6CA13AA997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縦書きテキスト プレースホルダー 2">
            <a:extLst>
              <a:ext uri="{FF2B5EF4-FFF2-40B4-BE49-F238E27FC236}">
                <a16:creationId xmlns:a16="http://schemas.microsoft.com/office/drawing/2014/main" id="{07C87865-386B-12B7-93E9-650B74C5310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57D560-E537-C9DA-F4B7-ECCFCE212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BF59BA5A-4673-1D0B-4F56-855FAFDF8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4A8FFADE-012C-AA4A-4BD1-40672FDC2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596670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9A1C012-8297-4361-ACE8-A2509FB18911}"/>
              </a:ext>
            </a:extLst>
          </p:cNvPr>
          <p:cNvSpPr/>
          <p:nvPr/>
        </p:nvSpPr>
        <p:spPr>
          <a:xfrm>
            <a:off x="0" y="4206240"/>
            <a:ext cx="12192000" cy="2651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C2572-8518-46FF-8F60-FE2963DF4A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960120" y="640080"/>
            <a:ext cx="10268712" cy="3227832"/>
          </a:xfrm>
        </p:spPr>
        <p:txBody>
          <a:bodyPr anchor="b">
            <a:normAutofit/>
          </a:bodyPr>
          <a:lstStyle>
            <a:lvl1pPr algn="ctr">
              <a:defRPr sz="88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7A0C76A-7715-48A4-8CF5-14BBF61962A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0120" y="4526280"/>
            <a:ext cx="10268712" cy="1508760"/>
          </a:xfrm>
        </p:spPr>
        <p:txBody>
          <a:bodyPr>
            <a:normAutofit/>
          </a:bodyPr>
          <a:lstStyle>
            <a:lvl1pPr marL="0" indent="0" algn="ctr">
              <a:buNone/>
              <a:defRPr sz="36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52D4EF84-F7DF-49C5-9285-301284ADB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81266E04-79AF-49EF-86BC-DB29D304BB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>
              <a:solidFill>
                <a:schemeClr val="bg1"/>
              </a:solidFill>
            </a:endParaRPr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90DF5B53-9A9A-46CE-A910-25ADA58753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57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380910-921F-4143-AB01-0F0AFC2908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182FC-5A0B-4C24-A6ED-990ED5BA90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B6172F4-3DB0-4AE3-8926-081B78034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25F1358-C731-465B-BCB1-2CCBFD6EC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8D59536-57D3-4C8A-A207-568465A32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264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B81E0804-8E9E-4C6E-B18D-44FE715B239E}"/>
              </a:ext>
            </a:extLst>
          </p:cNvPr>
          <p:cNvSpPr/>
          <p:nvPr/>
        </p:nvSpPr>
        <p:spPr>
          <a:xfrm>
            <a:off x="0" y="0"/>
            <a:ext cx="12192000" cy="422497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C278AA1-17A5-44BF-8791-EACDA31F5D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768096"/>
            <a:ext cx="10268712" cy="3136392"/>
          </a:xfrm>
        </p:spPr>
        <p:txBody>
          <a:bodyPr anchor="b">
            <a:normAutofit/>
          </a:bodyPr>
          <a:lstStyle>
            <a:lvl1pPr>
              <a:defRPr sz="7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01203A5-DA79-4778-AB85-1503657484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4544568"/>
            <a:ext cx="10268712" cy="1545336"/>
          </a:xfrm>
        </p:spPr>
        <p:txBody>
          <a:bodyPr>
            <a:normAutofit/>
          </a:bodyPr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>
            <a:extLst>
              <a:ext uri="{FF2B5EF4-FFF2-40B4-BE49-F238E27FC236}">
                <a16:creationId xmlns:a16="http://schemas.microsoft.com/office/drawing/2014/main" id="{CE3B1B5E-0912-44AE-BAED-70B980E539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346C82F1-A7B2-4F03-A26B-59D79BF5B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1DC1ABC-47A9-477B-A29D-F6690EE6B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46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35F398-F05F-4793-9FA5-5B817EB95A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17F1CD-2CD4-4BBB-AB36-73A20B1A8D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960120" y="2587752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67BBE02-B884-4CCC-9CBD-13B792BBA2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2992" y="2583371"/>
            <a:ext cx="4815840" cy="359359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11">
            <a:extLst>
              <a:ext uri="{FF2B5EF4-FFF2-40B4-BE49-F238E27FC236}">
                <a16:creationId xmlns:a16="http://schemas.microsoft.com/office/drawing/2014/main" id="{B7FBE509-AA68-4D63-A589-AD5DE7FFF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13" name="Footer Placeholder 12">
            <a:extLst>
              <a:ext uri="{FF2B5EF4-FFF2-40B4-BE49-F238E27FC236}">
                <a16:creationId xmlns:a16="http://schemas.microsoft.com/office/drawing/2014/main" id="{9C1A4D52-57E4-4F45-BC2C-9FD73E9CE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Slide Number Placeholder 13">
            <a:extLst>
              <a:ext uri="{FF2B5EF4-FFF2-40B4-BE49-F238E27FC236}">
                <a16:creationId xmlns:a16="http://schemas.microsoft.com/office/drawing/2014/main" id="{E76AD5E1-358D-4236-85AE-74713259E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811165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87D32C-166A-4FBE-B24D-C25769095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1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A9EC567-F249-462A-B71A-9C40D50E26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60120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BB7D2C6-69D1-4DE4-BF68-5FB0623DB9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09944" y="2587752"/>
            <a:ext cx="4818888" cy="892048"/>
          </a:xfrm>
        </p:spPr>
        <p:txBody>
          <a:bodyPr anchor="ctr"/>
          <a:lstStyle>
            <a:lvl1pPr marL="0" indent="0">
              <a:buNone/>
              <a:defRPr sz="2600" b="0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367CC7-ED09-4F8D-A39A-C5969D33B9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09944" y="3594538"/>
            <a:ext cx="4818888" cy="258680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5F92A44F-DE98-4FB5-B474-5DCCDD267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3ACC79DA-A9E4-4E93-93F1-81907A901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404DFE57-AA80-4ED8-AD77-35CC56F3F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FB62259C-ADDF-4293-AD3B-AB2E04A7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7909316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BC7BA0-DC57-452F-85B7-C979AA6909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F1C53797-8D72-4774-AC93-EB9FDD650C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9E945AB7-1A32-4516-ABF9-B40958AE2E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B22923C3-1D67-4089-A6B1-9A10315E80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2301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C0A8DC1-14F6-453B-A724-D6493F063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E63FF0-1A91-4698-B12A-112D053735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066D53-44B3-4F04-93FD-9756A6013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22321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83A0FE-F7E3-433E-9A29-D778690D22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2591850"/>
            <a:ext cx="6045644" cy="359359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794B15D-55F5-4208-AF40-41CAFEB56F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60120" y="2591850"/>
            <a:ext cx="3811905" cy="3277137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E8A46CE7-2F0F-4C85-B633-B9FCB8347A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D0900919-3A73-4918-9D97-8DBE7ABB7A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08BC1001-E44E-4A9A-9E60-2E319A844F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A125AC31-022C-40AA-B65C-C9AC48395A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342336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9EB6D-2F2B-88EB-E3E1-79C3E82DE6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F33E5225-6B4B-CF1E-33F8-42348FC013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6911C913-05FF-0640-5338-C722BA882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2ABF319F-7D4F-BA62-545B-280A827A25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45A45C9-D1C7-84EC-55E1-BA8E506EC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57145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97A575-703F-410E-9A84-F9B578FEAE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2267712"/>
            <a:ext cx="6571469" cy="4590288"/>
          </a:xfrm>
          <a:solidFill>
            <a:schemeClr val="bg1">
              <a:lumMod val="85000"/>
            </a:schemeClr>
          </a:solidFill>
          <a:ln>
            <a:noFill/>
          </a:ln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518B509-934D-400A-A922-45B61AC6ED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35971" y="2587752"/>
            <a:ext cx="3992856" cy="3593592"/>
          </a:xfrm>
        </p:spPr>
        <p:txBody>
          <a:bodyPr anchor="ctr"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99813C51-6954-4F3A-A043-D1BCC8B50F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C0AC32FB-49A3-40E4-9D24-1775970436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>
              <a:effectLst>
                <a:outerShdw blurRad="50800" dist="38100" dir="2700000" algn="tl" rotWithShape="0">
                  <a:prstClr val="black">
                    <a:alpha val="43000"/>
                  </a:prstClr>
                </a:outerShdw>
              </a:effectLst>
            </a:endParaRP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EC93F5E6-DAE6-447B-8038-5F4C9A799F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BFF97FB-514D-4FE8-A9A4-E9A111A56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054806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6327B9-64C6-4AFE-8E67-F60CD17A8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692656D-F600-4D76-8A0F-BDBE78759B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A13412-4939-4879-B91F-BB5B029B6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5237DB9-DE7D-4687-82D7-612600F06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C819356-0444-4C23-82D3-E2FDE28D3D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123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8EB51B7C-D548-4AB7-90A4-C196105E6D56}"/>
              </a:ext>
            </a:extLst>
          </p:cNvPr>
          <p:cNvSpPr/>
          <p:nvPr/>
        </p:nvSpPr>
        <p:spPr>
          <a:xfrm>
            <a:off x="7108274" y="0"/>
            <a:ext cx="5083725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Vertical Title 1">
            <a:extLst>
              <a:ext uri="{FF2B5EF4-FFF2-40B4-BE49-F238E27FC236}">
                <a16:creationId xmlns:a16="http://schemas.microsoft.com/office/drawing/2014/main" id="{32DC521B-8B54-4843-9FF4-B2C30FA0043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751740" y="643467"/>
            <a:ext cx="3477092" cy="5533495"/>
          </a:xfrm>
        </p:spPr>
        <p:txBody>
          <a:bodyPr vert="eaVert" tIns="9144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0E3F10-9E27-41E6-A965-4243E37BE3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960120" y="643467"/>
            <a:ext cx="5504687" cy="5533496"/>
          </a:xfrm>
        </p:spPr>
        <p:txBody>
          <a:bodyPr vert="eaVert" tIns="91440" bIns="9144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41D62D-51A0-4AD7-8027-BF548FB6AAF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7617898" y="6356350"/>
            <a:ext cx="2522798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5857492-A701-44A1-B1D5-7B2C8CD065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D2E8AE-F1AA-4D19-A434-102501D3B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5597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7F575F0-3056-9539-B268-625CE55AC3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3FF0BE91-C126-8231-6AE0-54DA2107C6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C7FEA350-D065-B501-6A84-FF1BCD5112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9D6CD469-E3C6-A6CE-092D-522DEC54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5B34384A-B104-CB0A-1EF0-D8D69C8CB6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7711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2076D5-0673-AFE4-2D5B-93CB6402C1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C12C25D5-7CBB-34DE-0F16-5ED939A65E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00865B69-56B0-79A5-3354-524A4DD274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627ADE1-7436-765F-30BC-2D7D865117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91AB260-6C4F-D964-2854-0795EC441F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58BD1C2B-691A-5258-D5F1-9C248B30EC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349618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26446AD-B800-4B1D-92B1-6EE6B0C3FA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AAE71318-4F81-8FFA-60E6-48B0DDD7D8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5AB369F8-126B-B20D-3F30-D4543F3C98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1066B23C-CB3B-D42C-FD5E-920A1E42BC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CCFC73C3-25C6-F827-025C-777F00A9656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597DDC4C-0396-CDE8-4107-1E310B3024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7BAEF1A6-B0C7-33BB-8414-0A4A955C9B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3CD604F-A3D7-D6A1-4976-03FBF64A1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746971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48B1A0E-4B42-9838-2F90-126DE2A32E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F3B462A7-67F9-66A4-4E99-76C846FD6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44A87249-2596-85B6-DD7B-D5EC9ACBAD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826F73DD-F446-E9EE-5DEE-8BFECF5B66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980455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>
            <a:extLst>
              <a:ext uri="{FF2B5EF4-FFF2-40B4-BE49-F238E27FC236}">
                <a16:creationId xmlns:a16="http://schemas.microsoft.com/office/drawing/2014/main" id="{5FFAE5CE-BE85-3D07-1240-65D5ED568A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3" name="フッター プレースホルダー 2">
            <a:extLst>
              <a:ext uri="{FF2B5EF4-FFF2-40B4-BE49-F238E27FC236}">
                <a16:creationId xmlns:a16="http://schemas.microsoft.com/office/drawing/2014/main" id="{C61151D9-5E1F-91DE-9EFA-9F3ED103DD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44FCD54D-6214-1DED-DDE8-1B6BD21938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96802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7617350-6426-65BC-2C0F-7ABA708638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3EE3AE-9E71-F9AA-2CCA-7853B569BD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86A3E2F-EAD4-D1A0-AE92-16ECF773792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0CF7C8CB-7B6F-BAD3-49AF-A9C16EBA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C4984886-0DE3-D298-5071-F5ACB8090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D10F2E64-C54A-4B1A-0F0F-DE67EDEB2D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207421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3081DCB-DAB4-421C-DE6F-5BCF5D982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図プレースホルダー 2">
            <a:extLst>
              <a:ext uri="{FF2B5EF4-FFF2-40B4-BE49-F238E27FC236}">
                <a16:creationId xmlns:a16="http://schemas.microsoft.com/office/drawing/2014/main" id="{296376B1-6DE8-212D-5559-AD44A18BFC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ja-JP" altLang="en-US"/>
          </a:p>
        </p:txBody>
      </p:sp>
      <p:sp>
        <p:nvSpPr>
          <p:cNvPr id="4" name="テキスト プレースホルダー 3">
            <a:extLst>
              <a:ext uri="{FF2B5EF4-FFF2-40B4-BE49-F238E27FC236}">
                <a16:creationId xmlns:a16="http://schemas.microsoft.com/office/drawing/2014/main" id="{F21997C0-1880-4CD1-49F5-64D2A2C2D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48AC242B-85DA-9C7C-E9D1-73B86A7FD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23BC4E39-108B-FA30-37ED-237D04C2E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12401A8E-D250-AB09-E5D9-3FFE3CCB49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62320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16EAD7B-CF5C-0F8F-6805-7E4581A279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F5E67D8-8A09-7692-4677-65A3F8C89BA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4FBDB5A9-2DE2-D48F-B850-4B8EACF950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844FD5-4EAA-4E1E-AFCE-020897AF254E}" type="datetimeFigureOut">
              <a:rPr kumimoji="1" lang="ja-JP" altLang="en-US" smtClean="0"/>
              <a:t>2022/11/6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E179A1F5-E854-3BC2-9A49-6D1638E503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9AA98084-D4EA-AA70-EB31-0CF439BB244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069F10-966F-4C51-84D1-A88BD737D702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4290689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D153959-30FA-4987-A094-7243641F474B}"/>
              </a:ext>
            </a:extLst>
          </p:cNvPr>
          <p:cNvSpPr/>
          <p:nvPr/>
        </p:nvSpPr>
        <p:spPr>
          <a:xfrm>
            <a:off x="0" y="0"/>
            <a:ext cx="12192000" cy="226498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0216229-A6DB-436A-B327-667E80F0A5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0120" y="317814"/>
            <a:ext cx="10268712" cy="17007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2B351D-270D-480D-8AF5-6A213ED2B3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960120" y="2587752"/>
            <a:ext cx="10268712" cy="35935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EB0E73-3310-4A8F-BB4A-7A6A99121A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03720" y="6356350"/>
            <a:ext cx="32369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just">
              <a:defRPr sz="1200" spc="50" baseline="0">
                <a:solidFill>
                  <a:schemeClr val="tx1"/>
                </a:solidFill>
              </a:defRPr>
            </a:lvl1pPr>
          </a:lstStyle>
          <a:p>
            <a:pPr algn="r"/>
            <a:fld id="{A37D6D71-8B28-4ED6-B932-04B197003D23}" type="datetimeFigureOut">
              <a:rPr lang="en-US" smtClean="0"/>
              <a:pPr algn="r"/>
              <a:t>11/6/2022</a:t>
            </a:fld>
            <a:endParaRPr lang="en-US" spc="5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381C4C0-515B-4404-A780-C31E7DFE54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960120" y="6356350"/>
            <a:ext cx="5504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cap="all" spc="50" baseline="0">
                <a:solidFill>
                  <a:schemeClr val="tx1"/>
                </a:solidFill>
              </a:defRPr>
            </a:lvl1pPr>
          </a:lstStyle>
          <a:p>
            <a:endParaRPr lang="en-US" spc="5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4C30C7-F013-428C-A6F7-A8CCCD14CE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296144" y="6356350"/>
            <a:ext cx="9326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pPr algn="l"/>
            <a:fld id="{F97E8200-1950-409B-82E7-99938E7AE355}" type="slidenum">
              <a:rPr lang="en-US" smtClean="0"/>
              <a:pPr algn="l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8449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600" kern="1200" cap="all" spc="12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1000"/>
        </a:lnSpc>
        <a:spcBef>
          <a:spcPts val="700"/>
        </a:spcBef>
        <a:spcAft>
          <a:spcPts val="700"/>
        </a:spcAft>
        <a:buFont typeface="Arial" panose="020B0604020202020204" pitchFamily="34" charset="0"/>
        <a:buNone/>
        <a:defRPr sz="2600" kern="1200" spc="50" baseline="0">
          <a:solidFill>
            <a:schemeClr val="tx1"/>
          </a:solidFill>
          <a:latin typeface="+mn-lt"/>
          <a:ea typeface="+mn-ea"/>
          <a:cs typeface="+mn-cs"/>
        </a:defRPr>
      </a:lvl1pPr>
      <a:lvl2pPr marL="27432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2300" kern="1200" spc="50" baseline="0">
          <a:solidFill>
            <a:schemeClr val="tx1"/>
          </a:solidFill>
          <a:latin typeface="+mn-lt"/>
          <a:ea typeface="+mn-ea"/>
          <a:cs typeface="+mn-cs"/>
        </a:defRPr>
      </a:lvl2pPr>
      <a:lvl3pPr marL="27432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27432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ClrTx/>
        <a:buFont typeface="Wingdings" panose="05000000000000000000" pitchFamily="2" charset="2"/>
        <a:buChar char="§"/>
        <a:defRPr sz="1800" kern="1200" spc="50" baseline="0">
          <a:solidFill>
            <a:schemeClr val="tx1"/>
          </a:solidFill>
          <a:latin typeface="+mn-lt"/>
          <a:ea typeface="+mn-ea"/>
          <a:cs typeface="+mn-cs"/>
        </a:defRPr>
      </a:lvl4pPr>
      <a:lvl5pPr marL="594360" indent="0" algn="l" defTabSz="914400" rtl="0" eaLnBrk="1" latinLnBrk="0" hangingPunct="1">
        <a:lnSpc>
          <a:spcPct val="101000"/>
        </a:lnSpc>
        <a:spcBef>
          <a:spcPts val="400"/>
        </a:spcBef>
        <a:spcAft>
          <a:spcPts val="400"/>
        </a:spcAft>
        <a:buFont typeface="Arial" panose="020B0604020202020204" pitchFamily="34" charset="0"/>
        <a:buNone/>
        <a:defRPr sz="1800" b="1" kern="1200" spc="5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media" Target="../media/media9.mp3"/><Relationship Id="rId7" Type="http://schemas.openxmlformats.org/officeDocument/2006/relationships/image" Target="../media/image3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3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9.mp3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microsoft.com/office/2007/relationships/media" Target="../media/media11.mp3"/><Relationship Id="rId7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audio" Target="../media/media12.mp3"/><Relationship Id="rId5" Type="http://schemas.microsoft.com/office/2007/relationships/media" Target="../media/media12.mp3"/><Relationship Id="rId4" Type="http://schemas.openxmlformats.org/officeDocument/2006/relationships/audio" Target="../media/media11.mp3"/><Relationship Id="rId9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37.png"/><Relationship Id="rId5" Type="http://schemas.openxmlformats.org/officeDocument/2006/relationships/image" Target="../media/image36.jp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image" Target="../media/image39.png"/><Relationship Id="rId5" Type="http://schemas.openxmlformats.org/officeDocument/2006/relationships/image" Target="../media/image35.png"/><Relationship Id="rId4" Type="http://schemas.openxmlformats.org/officeDocument/2006/relationships/image" Target="../media/image38.jp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0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customXml" Target="../ink/ink3.xml"/><Relationship Id="rId5" Type="http://schemas.openxmlformats.org/officeDocument/2006/relationships/image" Target="../media/image34.jpg"/><Relationship Id="rId10" Type="http://schemas.openxmlformats.org/officeDocument/2006/relationships/image" Target="../media/image3.png"/><Relationship Id="rId4" Type="http://schemas.openxmlformats.org/officeDocument/2006/relationships/image" Target="../media/image40.jp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5" Type="http://schemas.openxmlformats.org/officeDocument/2006/relationships/image" Target="../media/image3.png"/><Relationship Id="rId4" Type="http://schemas.openxmlformats.org/officeDocument/2006/relationships/image" Target="../media/image4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" Target="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46.png"/><Relationship Id="rId4" Type="http://schemas.openxmlformats.org/officeDocument/2006/relationships/image" Target="../media/image19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tmp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tmp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slide" Target="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3.svg"/><Relationship Id="rId5" Type="http://schemas.openxmlformats.org/officeDocument/2006/relationships/image" Target="../media/image52.png"/><Relationship Id="rId4" Type="http://schemas.openxmlformats.org/officeDocument/2006/relationships/image" Target="../media/image6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53.svg"/><Relationship Id="rId4" Type="http://schemas.openxmlformats.org/officeDocument/2006/relationships/image" Target="../media/image5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53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tmp"/><Relationship Id="rId4" Type="http://schemas.openxmlformats.org/officeDocument/2006/relationships/image" Target="../media/image7.tm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tmp"/><Relationship Id="rId13" Type="http://schemas.openxmlformats.org/officeDocument/2006/relationships/image" Target="../media/image16.tmp"/><Relationship Id="rId3" Type="http://schemas.openxmlformats.org/officeDocument/2006/relationships/image" Target="../media/image10.jpg"/><Relationship Id="rId7" Type="http://schemas.openxmlformats.org/officeDocument/2006/relationships/image" Target="../media/image11.png"/><Relationship Id="rId12" Type="http://schemas.openxmlformats.org/officeDocument/2006/relationships/image" Target="../media/image15.tm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customXml" Target="../ink/ink2.xml"/><Relationship Id="rId11" Type="http://schemas.openxmlformats.org/officeDocument/2006/relationships/image" Target="../media/image14.tmp"/><Relationship Id="rId5" Type="http://schemas.openxmlformats.org/officeDocument/2006/relationships/image" Target="../media/image10.png"/><Relationship Id="rId10" Type="http://schemas.openxmlformats.org/officeDocument/2006/relationships/image" Target="../media/image13.tmp"/><Relationship Id="rId4" Type="http://schemas.openxmlformats.org/officeDocument/2006/relationships/customXml" Target="../ink/ink1.xml"/><Relationship Id="rId9" Type="http://schemas.openxmlformats.org/officeDocument/2006/relationships/image" Target="../media/image12.tm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sv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png"/><Relationship Id="rId5" Type="http://schemas.openxmlformats.org/officeDocument/2006/relationships/slide" Target="slide18.xml"/><Relationship Id="rId4" Type="http://schemas.openxmlformats.org/officeDocument/2006/relationships/image" Target="../media/image17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1.png"/><Relationship Id="rId5" Type="http://schemas.openxmlformats.org/officeDocument/2006/relationships/slide" Target="slide19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svg"/><Relationship Id="rId3" Type="http://schemas.microsoft.com/office/2007/relationships/media" Target="../media/media5.mp3"/><Relationship Id="rId7" Type="http://schemas.openxmlformats.org/officeDocument/2006/relationships/image" Target="../media/image18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20.xml"/><Relationship Id="rId11" Type="http://schemas.openxmlformats.org/officeDocument/2006/relationships/image" Target="../media/image3.pn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25.png"/><Relationship Id="rId4" Type="http://schemas.openxmlformats.org/officeDocument/2006/relationships/audio" Target="../media/media5.mp3"/><Relationship Id="rId9" Type="http://schemas.openxmlformats.org/officeDocument/2006/relationships/image" Target="../media/image24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microsoft.com/office/2007/relationships/media" Target="../media/media7.mp3"/><Relationship Id="rId7" Type="http://schemas.openxmlformats.org/officeDocument/2006/relationships/image" Target="../media/image27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7.mp3"/><Relationship Id="rId9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99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建物の前の広場&#10;&#10;低い精度で自動的に生成された説明">
            <a:extLst>
              <a:ext uri="{FF2B5EF4-FFF2-40B4-BE49-F238E27FC236}">
                <a16:creationId xmlns:a16="http://schemas.microsoft.com/office/drawing/2014/main" id="{94BA5BED-C3B7-7710-D2A0-71A4C24207C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228" y="0"/>
            <a:ext cx="8971716" cy="6858000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EA81090-440A-7614-1DB1-A22C5B0842A0}"/>
              </a:ext>
            </a:extLst>
          </p:cNvPr>
          <p:cNvSpPr txBox="1"/>
          <p:nvPr/>
        </p:nvSpPr>
        <p:spPr>
          <a:xfrm>
            <a:off x="0" y="564427"/>
            <a:ext cx="1584176" cy="16927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Lektion</a:t>
            </a:r>
            <a:r>
              <a:rPr kumimoji="1" lang="en-US" altLang="ja-JP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2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１</a:t>
            </a:r>
            <a:endParaRPr lang="ja-JP" altLang="en-US" sz="4800" dirty="0"/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F19CCDA-D055-E5EB-E11B-119A7085591E}"/>
              </a:ext>
            </a:extLst>
          </p:cNvPr>
          <p:cNvSpPr txBox="1">
            <a:spLocks/>
          </p:cNvSpPr>
          <p:nvPr/>
        </p:nvSpPr>
        <p:spPr>
          <a:xfrm>
            <a:off x="-103817" y="6086875"/>
            <a:ext cx="2518736" cy="5657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20000"/>
              </a:lnSpc>
              <a:spcBef>
                <a:spcPts val="1000"/>
              </a:spcBef>
              <a:spcAft>
                <a:spcPts val="0"/>
              </a:spcAft>
              <a:buClr>
                <a:srgbClr val="B71E42"/>
              </a:buClr>
              <a:buSzPct val="100000"/>
              <a:buFont typeface="Arial" panose="020B0604020202020204" pitchFamily="34" charset="0"/>
              <a:buNone/>
              <a:tabLst/>
              <a:defRPr/>
            </a:pPr>
            <a:r>
              <a:rPr kumimoji="1" lang="de-DE" altLang="ja-JP" sz="2800" b="1" i="0" u="none" strike="noStrike" kern="1200" cap="all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Gill Sans MT" panose="020B0502020104020203"/>
                <a:ea typeface="游ゴシック" panose="020B0400000000000000" pitchFamily="50" charset="-128"/>
                <a:cs typeface="+mn-cs"/>
              </a:rPr>
              <a:t>Ikubundo</a:t>
            </a:r>
            <a:endParaRPr kumimoji="1" lang="ja-JP" altLang="en-US" sz="2800" b="1" i="0" u="none" strike="noStrike" kern="1200" cap="all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853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アプリケーション&#10;&#10;中程度の精度で自動的に生成された説明">
            <a:extLst>
              <a:ext uri="{FF2B5EF4-FFF2-40B4-BE49-F238E27FC236}">
                <a16:creationId xmlns:a16="http://schemas.microsoft.com/office/drawing/2014/main" id="{557F677A-1905-6D17-5628-26989C513FA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98771" y="0"/>
            <a:ext cx="6175257" cy="6858000"/>
          </a:xfrm>
          <a:prstGeom prst="rect">
            <a:avLst/>
          </a:prstGeom>
        </p:spPr>
      </p:pic>
      <p:pic>
        <p:nvPicPr>
          <p:cNvPr id="12" name="図 11" descr="皿の上の食べ物&#10;&#10;自動的に生成された説明">
            <a:extLst>
              <a:ext uri="{FF2B5EF4-FFF2-40B4-BE49-F238E27FC236}">
                <a16:creationId xmlns:a16="http://schemas.microsoft.com/office/drawing/2014/main" id="{162E5394-D89A-5412-263D-B2FF33A4630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75" t="12795" r="9443" b="6081"/>
          <a:stretch/>
        </p:blipFill>
        <p:spPr>
          <a:xfrm>
            <a:off x="8314723" y="2837666"/>
            <a:ext cx="732116" cy="51133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14" name="図 13" descr="時計, 座る, 大きい, 古い が含まれている画像&#10;&#10;自動的に生成された説明">
            <a:extLst>
              <a:ext uri="{FF2B5EF4-FFF2-40B4-BE49-F238E27FC236}">
                <a16:creationId xmlns:a16="http://schemas.microsoft.com/office/drawing/2014/main" id="{FB6C8D66-1C38-4AEA-9162-C5F990E638D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r="21945"/>
          <a:stretch/>
        </p:blipFill>
        <p:spPr>
          <a:xfrm>
            <a:off x="8330730" y="3543169"/>
            <a:ext cx="536194" cy="511337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8" name="図 7" descr="大きな建物の前に立っている人たち&#10;&#10;中程度の精度で自動的に生成された説明">
            <a:extLst>
              <a:ext uri="{FF2B5EF4-FFF2-40B4-BE49-F238E27FC236}">
                <a16:creationId xmlns:a16="http://schemas.microsoft.com/office/drawing/2014/main" id="{AD792FE5-591B-A266-2654-F0D3432F887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4723" y="4627251"/>
            <a:ext cx="846667" cy="476250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83A2A79D-109F-0FFE-1A05-EB8C6279E3E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0889" y="6019799"/>
            <a:ext cx="946946" cy="661521"/>
          </a:xfrm>
          <a:prstGeom prst="rect">
            <a:avLst/>
          </a:prstGeom>
          <a:ln w="19050"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F3754AAE-246F-5F0B-D9C0-43A47C2FF5A8}"/>
              </a:ext>
            </a:extLst>
          </p:cNvPr>
          <p:cNvSpPr txBox="1"/>
          <p:nvPr/>
        </p:nvSpPr>
        <p:spPr>
          <a:xfrm>
            <a:off x="481166" y="6129566"/>
            <a:ext cx="40373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9311871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 descr="グラフィカル ユーザー インターフェイス&#10;&#10;中程度の精度で自動的に生成された説明">
            <a:extLst>
              <a:ext uri="{FF2B5EF4-FFF2-40B4-BE49-F238E27FC236}">
                <a16:creationId xmlns:a16="http://schemas.microsoft.com/office/drawing/2014/main" id="{F9BD39B4-AD22-F3E2-2964-4F9F4C67EE5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85"/>
          <a:stretch/>
        </p:blipFill>
        <p:spPr>
          <a:xfrm>
            <a:off x="756177" y="390353"/>
            <a:ext cx="11425818" cy="4453328"/>
          </a:xfrm>
          <a:prstGeom prst="rect">
            <a:avLst/>
          </a:prstGeom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36BC0F-3E06-EAC9-8707-12705E7A994B}"/>
              </a:ext>
            </a:extLst>
          </p:cNvPr>
          <p:cNvSpPr txBox="1"/>
          <p:nvPr/>
        </p:nvSpPr>
        <p:spPr>
          <a:xfrm>
            <a:off x="5420655" y="4646318"/>
            <a:ext cx="10421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5400" baseline="-25000" dirty="0">
                <a:solidFill>
                  <a:schemeClr val="accent2"/>
                </a:solidFill>
                <a:latin typeface="Franklin Gothic Medium"/>
                <a:ea typeface="游ゴシック" panose="020B0400000000000000" pitchFamily="50" charset="-128"/>
              </a:rPr>
              <a:t>a  u</a:t>
            </a:r>
            <a:endParaRPr kumimoji="1" lang="ja-JP" altLang="en-US" sz="5400" b="0" i="0" u="none" strike="noStrike" kern="1200" cap="none" spc="0" normalizeH="0" baseline="-25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CA57B336-2B8A-A458-A690-13A4AF0498E2}"/>
              </a:ext>
            </a:extLst>
          </p:cNvPr>
          <p:cNvSpPr txBox="1"/>
          <p:nvPr/>
        </p:nvSpPr>
        <p:spPr>
          <a:xfrm>
            <a:off x="6862182" y="4646317"/>
            <a:ext cx="91255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5400" b="0" i="0" u="none" strike="noStrike" kern="1200" cap="none" spc="0" normalizeH="0" baseline="-2500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e  </a:t>
            </a:r>
            <a:r>
              <a:rPr kumimoji="1" lang="en-US" altLang="ja-JP" sz="5400" b="0" i="0" u="none" strike="noStrike" kern="1200" cap="none" spc="0" normalizeH="0" baseline="-2500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i</a:t>
            </a:r>
            <a:endParaRPr kumimoji="1" lang="ja-JP" altLang="en-US" sz="5400" b="0" i="0" u="none" strike="noStrike" kern="1200" cap="none" spc="0" normalizeH="0" baseline="-25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847205F-01D9-8B03-85CA-94C3E87C4E78}"/>
              </a:ext>
            </a:extLst>
          </p:cNvPr>
          <p:cNvSpPr txBox="1"/>
          <p:nvPr/>
        </p:nvSpPr>
        <p:spPr>
          <a:xfrm>
            <a:off x="3980990" y="4624736"/>
            <a:ext cx="9653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ja-JP" sz="5400" baseline="-25000" dirty="0">
                <a:solidFill>
                  <a:schemeClr val="accent2"/>
                </a:solidFill>
                <a:latin typeface="Franklin Gothic Medium"/>
                <a:ea typeface="游ゴシック" panose="020B0400000000000000" pitchFamily="50" charset="-128"/>
              </a:rPr>
              <a:t>e  u</a:t>
            </a:r>
            <a:endParaRPr kumimoji="1" lang="ja-JP" altLang="en-US" sz="5400" b="0" i="0" u="none" strike="noStrike" kern="1200" cap="none" spc="0" normalizeH="0" baseline="-2500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Franklin Gothic Medium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9" name="直線矢印コネクタ 8">
            <a:extLst>
              <a:ext uri="{FF2B5EF4-FFF2-40B4-BE49-F238E27FC236}">
                <a16:creationId xmlns:a16="http://schemas.microsoft.com/office/drawing/2014/main" id="{4F880602-B9B6-5DF9-F4EF-6A8D3102E053}"/>
              </a:ext>
            </a:extLst>
          </p:cNvPr>
          <p:cNvCxnSpPr>
            <a:cxnSpLocks/>
          </p:cNvCxnSpPr>
          <p:nvPr/>
        </p:nvCxnSpPr>
        <p:spPr>
          <a:xfrm>
            <a:off x="2174575" y="5214265"/>
            <a:ext cx="543139" cy="0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線矢印コネクタ 10">
            <a:extLst>
              <a:ext uri="{FF2B5EF4-FFF2-40B4-BE49-F238E27FC236}">
                <a16:creationId xmlns:a16="http://schemas.microsoft.com/office/drawing/2014/main" id="{579BFF6B-C03C-44D3-BFE7-6688E712694F}"/>
              </a:ext>
            </a:extLst>
          </p:cNvPr>
          <p:cNvCxnSpPr>
            <a:cxnSpLocks/>
          </p:cNvCxnSpPr>
          <p:nvPr/>
        </p:nvCxnSpPr>
        <p:spPr>
          <a:xfrm flipV="1">
            <a:off x="1542273" y="4733095"/>
            <a:ext cx="444287" cy="316422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線矢印コネクタ 11">
            <a:extLst>
              <a:ext uri="{FF2B5EF4-FFF2-40B4-BE49-F238E27FC236}">
                <a16:creationId xmlns:a16="http://schemas.microsoft.com/office/drawing/2014/main" id="{CB9BFD4F-8DC4-DA5B-700C-8FBCC1D70BBB}"/>
              </a:ext>
            </a:extLst>
          </p:cNvPr>
          <p:cNvCxnSpPr>
            <a:cxnSpLocks/>
          </p:cNvCxnSpPr>
          <p:nvPr/>
        </p:nvCxnSpPr>
        <p:spPr>
          <a:xfrm>
            <a:off x="2338183" y="4618676"/>
            <a:ext cx="495274" cy="329225"/>
          </a:xfrm>
          <a:prstGeom prst="straightConnector1">
            <a:avLst/>
          </a:prstGeom>
          <a:ln w="2857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118 (1)">
            <a:hlinkClick r:id="" action="ppaction://media"/>
            <a:extLst>
              <a:ext uri="{FF2B5EF4-FFF2-40B4-BE49-F238E27FC236}">
                <a16:creationId xmlns:a16="http://schemas.microsoft.com/office/drawing/2014/main" id="{EF4B4926-DFE3-F97B-6B99-3C38B8D79AD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20943" y="1810695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0" name="119 (1)">
            <a:hlinkClick r:id="" action="ppaction://media"/>
            <a:extLst>
              <a:ext uri="{FF2B5EF4-FFF2-40B4-BE49-F238E27FC236}">
                <a16:creationId xmlns:a16="http://schemas.microsoft.com/office/drawing/2014/main" id="{073A6DAD-3417-B26C-426D-2868759BAF45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94227" y="3523606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43CC978-4618-6D99-CC5F-DA3444FD231E}"/>
              </a:ext>
            </a:extLst>
          </p:cNvPr>
          <p:cNvSpPr txBox="1"/>
          <p:nvPr/>
        </p:nvSpPr>
        <p:spPr>
          <a:xfrm>
            <a:off x="543247" y="6190648"/>
            <a:ext cx="42585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0075699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57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847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5F9C5DB8-82CF-2E2D-47D9-0BE302638E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87"/>
          <a:stretch/>
        </p:blipFill>
        <p:spPr>
          <a:xfrm>
            <a:off x="1032387" y="-14605"/>
            <a:ext cx="10508840" cy="6872605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4131083D-4187-BB85-4656-E1F4CED3769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3400" y="742949"/>
            <a:ext cx="1371600" cy="4238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120 (1)">
            <a:hlinkClick r:id="" action="ppaction://media"/>
            <a:extLst>
              <a:ext uri="{FF2B5EF4-FFF2-40B4-BE49-F238E27FC236}">
                <a16:creationId xmlns:a16="http://schemas.microsoft.com/office/drawing/2014/main" id="{056F1683-8625-C614-D2A0-D2A05E628AD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701573" y="949325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121 (1)">
            <a:hlinkClick r:id="" action="ppaction://media"/>
            <a:extLst>
              <a:ext uri="{FF2B5EF4-FFF2-40B4-BE49-F238E27FC236}">
                <a16:creationId xmlns:a16="http://schemas.microsoft.com/office/drawing/2014/main" id="{BAA31E81-6741-001D-DFEC-5893288E38FD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50773" y="2559049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122 (1)">
            <a:hlinkClick r:id="" action="ppaction://media"/>
            <a:extLst>
              <a:ext uri="{FF2B5EF4-FFF2-40B4-BE49-F238E27FC236}">
                <a16:creationId xmlns:a16="http://schemas.microsoft.com/office/drawing/2014/main" id="{588DAD03-3F3F-1793-C51F-C23C0FA9DDB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638380" y="4168773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77DAA1C-30C6-55B4-F8F2-E6A02F925131}"/>
              </a:ext>
            </a:extLst>
          </p:cNvPr>
          <p:cNvSpPr txBox="1"/>
          <p:nvPr/>
        </p:nvSpPr>
        <p:spPr>
          <a:xfrm>
            <a:off x="459966" y="5989762"/>
            <a:ext cx="3816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168248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647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553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F2FC0F84-D607-A3F1-1E08-B6BAC51A6A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/>
          <a:srcRect l="9325" t="13030" r="5953" b="64306"/>
          <a:stretch/>
        </p:blipFill>
        <p:spPr>
          <a:xfrm>
            <a:off x="800626" y="524345"/>
            <a:ext cx="11117136" cy="2055780"/>
          </a:xfrm>
          <a:prstGeom prst="rect">
            <a:avLst/>
          </a:prstGeom>
        </p:spPr>
      </p:pic>
      <p:pic>
        <p:nvPicPr>
          <p:cNvPr id="10" name="図 9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4A5A35A4-7C6F-62B5-BFE0-7C6B1441B4E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5" r="3668" b="8962"/>
          <a:stretch/>
        </p:blipFill>
        <p:spPr>
          <a:xfrm>
            <a:off x="800626" y="3001581"/>
            <a:ext cx="10817458" cy="3475975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F89A92E1-7D31-18C1-9E22-290CFA3B727B}"/>
              </a:ext>
            </a:extLst>
          </p:cNvPr>
          <p:cNvSpPr txBox="1"/>
          <p:nvPr/>
        </p:nvSpPr>
        <p:spPr>
          <a:xfrm>
            <a:off x="5903844" y="4000541"/>
            <a:ext cx="14809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Frankfurt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4220669C-F88C-A106-3364-3C6813100938}"/>
              </a:ext>
            </a:extLst>
          </p:cNvPr>
          <p:cNvSpPr txBox="1"/>
          <p:nvPr/>
        </p:nvSpPr>
        <p:spPr>
          <a:xfrm>
            <a:off x="5903843" y="4508735"/>
            <a:ext cx="29915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München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E3FC0EB-45D6-885E-06D6-FD1E936FEAD1}"/>
              </a:ext>
            </a:extLst>
          </p:cNvPr>
          <p:cNvSpPr txBox="1"/>
          <p:nvPr/>
        </p:nvSpPr>
        <p:spPr>
          <a:xfrm>
            <a:off x="5903842" y="5161023"/>
            <a:ext cx="29915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de-DE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Bankkaufmann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C4ACB795-4130-A122-F493-3CE511B94F3C}"/>
              </a:ext>
            </a:extLst>
          </p:cNvPr>
          <p:cNvSpPr txBox="1"/>
          <p:nvPr/>
        </p:nvSpPr>
        <p:spPr>
          <a:xfrm>
            <a:off x="5889018" y="5738527"/>
            <a:ext cx="2991511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kumimoji="1" lang="de-DE" altLang="ja-JP" sz="2400" dirty="0">
                <a:latin typeface="Arial" panose="020B0604020202020204" pitchFamily="34" charset="0"/>
                <a:cs typeface="Arial" panose="020B0604020202020204" pitchFamily="34" charset="0"/>
              </a:rPr>
              <a:t>malen</a:t>
            </a:r>
            <a:endParaRPr kumimoji="1" lang="ja-JP" alt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70658697-F127-EC1C-BF3E-F56E8C2863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835" y="3963537"/>
            <a:ext cx="2268948" cy="422876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7CF5C971-A98C-C0A9-9212-0B15EEB4F9C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09835" y="4558795"/>
            <a:ext cx="2232749" cy="422876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BDCFDBE9-4780-739B-6415-0963D11BA0A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635" y="5189245"/>
            <a:ext cx="2753105" cy="422876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2188AF3B-5A7C-C063-06B8-296A1E200F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73636" y="5774938"/>
            <a:ext cx="2268948" cy="42287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5D5B402C-21F0-8DAA-7CDD-998C0DFB8C1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230" t="81349" r="4471"/>
          <a:stretch/>
        </p:blipFill>
        <p:spPr>
          <a:xfrm>
            <a:off x="8880529" y="2504661"/>
            <a:ext cx="2728960" cy="385553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6" name="120 (1)">
            <a:hlinkClick r:id="" action="ppaction://media"/>
            <a:extLst>
              <a:ext uri="{FF2B5EF4-FFF2-40B4-BE49-F238E27FC236}">
                <a16:creationId xmlns:a16="http://schemas.microsoft.com/office/drawing/2014/main" id="{BC75427E-38DC-552B-9304-0022687690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82725" y="2498753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6E370AC7-66D5-A862-0DD6-DCC9A01C8339}"/>
              </a:ext>
            </a:extLst>
          </p:cNvPr>
          <p:cNvSpPr txBox="1"/>
          <p:nvPr/>
        </p:nvSpPr>
        <p:spPr>
          <a:xfrm>
            <a:off x="361644" y="6197814"/>
            <a:ext cx="424543" cy="2975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5472994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3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図 17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BD38ADA0-CD60-CFBD-A09D-13BB4660609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3" r="11247" b="9066"/>
          <a:stretch/>
        </p:blipFill>
        <p:spPr>
          <a:xfrm>
            <a:off x="1198374" y="2370328"/>
            <a:ext cx="9940078" cy="395176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D929529-7083-3C03-1DB9-A6FBC873861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/>
          <a:srcRect l="8282" t="34348" r="4177" b="42319"/>
          <a:stretch/>
        </p:blipFill>
        <p:spPr>
          <a:xfrm>
            <a:off x="782586" y="204226"/>
            <a:ext cx="10871980" cy="1894360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9F0A3EC4-9200-3A24-72EF-BDF9E239EE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926771" y="3518522"/>
            <a:ext cx="5906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Ich </a:t>
            </a:r>
            <a:r>
              <a:rPr kumimoji="0" lang="en-US" altLang="ja-JP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komme</a:t>
            </a: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3200" b="0" i="0" u="none" strike="noStrike" kern="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aus</a:t>
            </a: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Hamburg.</a:t>
            </a:r>
            <a:endParaRPr kumimoji="0" lang="ja-JP" altLang="en-US" sz="32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D0DCAC4-0EB6-DCAB-434A-D476B6DAB79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71062" y="4515189"/>
            <a:ext cx="65804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457200">
              <a:defRPr/>
            </a:pPr>
            <a:r>
              <a:rPr kumimoji="0" lang="en-US" altLang="ja-JP" sz="32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Ich singe </a:t>
            </a:r>
            <a:r>
              <a:rPr kumimoji="0" lang="en-US" altLang="ja-JP" sz="3200" kern="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gern</a:t>
            </a:r>
            <a:r>
              <a:rPr kumimoji="0" lang="en-US" altLang="ja-JP" sz="32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und </a:t>
            </a:r>
            <a:r>
              <a:rPr kumimoji="0" lang="en-US" altLang="ja-JP" sz="3200" kern="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höre</a:t>
            </a:r>
            <a:r>
              <a:rPr kumimoji="0" lang="en-US" altLang="ja-JP" sz="32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3200" kern="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gern</a:t>
            </a:r>
            <a:r>
              <a:rPr kumimoji="0" lang="en-US" altLang="ja-JP" sz="32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3200" kern="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Musik</a:t>
            </a:r>
            <a:r>
              <a:rPr kumimoji="0" lang="en-US" altLang="ja-JP" sz="32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  <a:endParaRPr kumimoji="0" lang="ja-JP" altLang="en-US" sz="3200" kern="0" dirty="0"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5DFCAA8-B78E-0432-1011-DB03EF6B09B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75856" y="5477061"/>
            <a:ext cx="59067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J</a:t>
            </a: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Gill Sans MT" panose="020B0502020104020203"/>
                <a:ea typeface="游ゴシック" panose="020B0400000000000000" pitchFamily="50" charset="-128"/>
                <a:cs typeface="+mn-cs"/>
              </a:rPr>
              <a:t>a</a:t>
            </a:r>
            <a:r>
              <a:rPr kumimoji="0" lang="en-US" altLang="ja-JP" sz="32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, ich </a:t>
            </a:r>
            <a:r>
              <a:rPr kumimoji="0" lang="en-US" altLang="ja-JP" sz="3200" kern="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trinke</a:t>
            </a:r>
            <a:r>
              <a:rPr kumimoji="0" lang="en-US" altLang="ja-JP" sz="32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3200" kern="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gern</a:t>
            </a:r>
            <a:r>
              <a:rPr kumimoji="0" lang="en-US" altLang="ja-JP" sz="32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0" lang="en-US" altLang="ja-JP" sz="3200" kern="0" dirty="0" err="1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Kaffee</a:t>
            </a:r>
            <a:r>
              <a:rPr kumimoji="0" lang="en-US" altLang="ja-JP" sz="3200" kern="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  <a:endParaRPr kumimoji="0" lang="ja-JP" altLang="en-US" sz="3200" kern="0" dirty="0"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8C3FC95E-509E-F212-04B4-D01FE3C862D5}"/>
              </a:ext>
            </a:extLst>
          </p:cNvPr>
          <p:cNvSpPr/>
          <p:nvPr/>
        </p:nvSpPr>
        <p:spPr>
          <a:xfrm>
            <a:off x="2554845" y="3553644"/>
            <a:ext cx="4827030" cy="528168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3EAB0BB-91E7-6BE2-9A01-8DE9CB38990B}"/>
              </a:ext>
            </a:extLst>
          </p:cNvPr>
          <p:cNvSpPr/>
          <p:nvPr/>
        </p:nvSpPr>
        <p:spPr>
          <a:xfrm>
            <a:off x="2503185" y="4515189"/>
            <a:ext cx="6548291" cy="523252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3A3AB9CB-37BD-A10C-B698-3814FDAF825D}"/>
              </a:ext>
            </a:extLst>
          </p:cNvPr>
          <p:cNvSpPr/>
          <p:nvPr/>
        </p:nvSpPr>
        <p:spPr>
          <a:xfrm>
            <a:off x="2471062" y="5523800"/>
            <a:ext cx="4996538" cy="491296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2CAC5F0D-F1E9-B8AC-D093-D5CA57F4EE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82584" y="2212646"/>
            <a:ext cx="3455868" cy="492454"/>
          </a:xfrm>
          <a:prstGeom prst="rect">
            <a:avLst/>
          </a:prstGeom>
        </p:spPr>
      </p:pic>
      <p:pic>
        <p:nvPicPr>
          <p:cNvPr id="2" name="121 (1)">
            <a:hlinkClick r:id="" action="ppaction://media"/>
            <a:extLst>
              <a:ext uri="{FF2B5EF4-FFF2-40B4-BE49-F238E27FC236}">
                <a16:creationId xmlns:a16="http://schemas.microsoft.com/office/drawing/2014/main" id="{3BFBB883-A908-A24C-0068-81BFA2D76C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20371" y="2031257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BF132DEE-0452-BE08-7F6F-E1F415ACD2EA}"/>
              </a:ext>
            </a:extLst>
          </p:cNvPr>
          <p:cNvSpPr txBox="1"/>
          <p:nvPr/>
        </p:nvSpPr>
        <p:spPr>
          <a:xfrm>
            <a:off x="554908" y="6361853"/>
            <a:ext cx="45535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42516475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47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A20C7F7A-781A-3A8F-F7C7-BCA846A51AD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59" r="7851"/>
          <a:stretch/>
        </p:blipFill>
        <p:spPr>
          <a:xfrm>
            <a:off x="587248" y="3034779"/>
            <a:ext cx="10989751" cy="3521468"/>
          </a:xfrm>
          <a:prstGeom prst="rect">
            <a:avLst/>
          </a:prstGeom>
        </p:spPr>
      </p:pic>
      <p:pic>
        <p:nvPicPr>
          <p:cNvPr id="6" name="図 5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9B7226DE-8921-537A-1935-A8FE93FA0C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2" t="55967" r="6965" b="21811"/>
          <a:stretch/>
        </p:blipFill>
        <p:spPr>
          <a:xfrm>
            <a:off x="587248" y="207207"/>
            <a:ext cx="11360673" cy="2022744"/>
          </a:xfrm>
          <a:prstGeom prst="rect">
            <a:avLst/>
          </a:prstGeom>
        </p:spPr>
      </p:pic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82A17411-69E8-591E-6979-1A945A58496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012459" y="3978951"/>
            <a:ext cx="131076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b="0" i="0" u="none" strike="noStrike" kern="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wohn</a:t>
            </a:r>
            <a:r>
              <a:rPr kumimoji="0" lang="en-US" altLang="ja-JP" sz="3200" b="0" i="0" u="none" strike="noStrike" kern="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</a:t>
            </a:r>
            <a:endParaRPr kumimoji="0" lang="ja-JP" altLang="en-US" sz="3200" b="0" i="0" u="none" strike="noStrike" kern="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7A74786-7BA8-D51F-81D8-B7E114420E2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32567" y="4567207"/>
            <a:ext cx="10305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US" altLang="ja-JP" sz="3200" kern="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lern</a:t>
            </a: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</a:t>
            </a:r>
            <a:endParaRPr kumimoji="0" lang="ja-JP" altLang="en-US" sz="3200" kern="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AFE6069-F5C5-6846-BF44-0AF4FCB5E3D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359433" y="4563726"/>
            <a:ext cx="137271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kern="0" dirty="0" err="1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tanz</a:t>
            </a: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</a:t>
            </a:r>
            <a:endParaRPr kumimoji="0" lang="ja-JP" altLang="en-US" sz="3200" kern="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BE50C55-1A15-EFF7-74BF-C4EB82740B6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274381" y="5113537"/>
            <a:ext cx="11706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ja-JP" sz="3200" kern="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spiel</a:t>
            </a:r>
            <a:r>
              <a:rPr kumimoji="0" lang="en-US" altLang="ja-JP" sz="3200" b="0" i="0" u="none" strike="noStrike" kern="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</a:t>
            </a:r>
            <a:endParaRPr kumimoji="0" lang="ja-JP" altLang="en-US" sz="3200" kern="0" dirty="0">
              <a:solidFill>
                <a:prstClr val="black"/>
              </a:solidFill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4" name="インク 13">
                <a:extLst>
                  <a:ext uri="{FF2B5EF4-FFF2-40B4-BE49-F238E27FC236}">
                    <a16:creationId xmlns:a16="http://schemas.microsoft.com/office/drawing/2014/main" id="{83E1C887-2888-7161-4CDC-1ECA25A7CCFC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10732148" y="3041170"/>
              <a:ext cx="891720" cy="379800"/>
            </p14:xfrm>
          </p:contentPart>
        </mc:Choice>
        <mc:Fallback xmlns="">
          <p:pic>
            <p:nvPicPr>
              <p:cNvPr id="14" name="インク 13">
                <a:extLst>
                  <a:ext uri="{FF2B5EF4-FFF2-40B4-BE49-F238E27FC236}">
                    <a16:creationId xmlns:a16="http://schemas.microsoft.com/office/drawing/2014/main" id="{83E1C887-2888-7161-4CDC-1ECA25A7CCFC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0669148" y="2978170"/>
                <a:ext cx="1017360" cy="505440"/>
              </a:xfrm>
              <a:prstGeom prst="rect">
                <a:avLst/>
              </a:prstGeom>
            </p:spPr>
          </p:pic>
        </mc:Fallback>
      </mc:AlternateContent>
      <p:pic>
        <p:nvPicPr>
          <p:cNvPr id="21" name="図 20">
            <a:extLst>
              <a:ext uri="{FF2B5EF4-FFF2-40B4-BE49-F238E27FC236}">
                <a16:creationId xmlns:a16="http://schemas.microsoft.com/office/drawing/2014/main" id="{077BE7F0-1A81-A1E1-DA32-24E0168291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36259" y="3978951"/>
            <a:ext cx="1741922" cy="470678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9A6FE58D-1F60-4E54-6C78-070A30FB35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3774" y="4646773"/>
            <a:ext cx="1308127" cy="429387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EC758B70-254D-C7B5-897B-3C4C18B1311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424021" y="4641419"/>
            <a:ext cx="1308127" cy="429387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EE6F033-390E-EFCA-EF18-FDC101FEED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3239" y="5210453"/>
            <a:ext cx="1308127" cy="429387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6B63EDF9-9464-9C30-BFBF-45AA5236C2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16344" y="2397083"/>
            <a:ext cx="2607524" cy="372310"/>
          </a:xfrm>
          <a:prstGeom prst="rect">
            <a:avLst/>
          </a:prstGeom>
        </p:spPr>
      </p:pic>
      <p:pic>
        <p:nvPicPr>
          <p:cNvPr id="2" name="122 (1)">
            <a:hlinkClick r:id="" action="ppaction://media"/>
            <a:extLst>
              <a:ext uri="{FF2B5EF4-FFF2-40B4-BE49-F238E27FC236}">
                <a16:creationId xmlns:a16="http://schemas.microsoft.com/office/drawing/2014/main" id="{A933A6C2-7577-1F88-867F-0AD3D03A8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368425" y="2225965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0CFD65BA-6AC6-9F4B-5977-0C0C2FACAAA8}"/>
              </a:ext>
            </a:extLst>
          </p:cNvPr>
          <p:cNvSpPr txBox="1"/>
          <p:nvPr/>
        </p:nvSpPr>
        <p:spPr>
          <a:xfrm>
            <a:off x="473793" y="6286500"/>
            <a:ext cx="250107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3360096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5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D2F77F19-E1B1-B511-1A80-201BECCF939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83693" y="4847379"/>
            <a:ext cx="4149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Ich </a:t>
            </a:r>
            <a:r>
              <a:rPr lang="en-US" altLang="ja-JP" sz="3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        </a:t>
            </a:r>
            <a:r>
              <a:rPr lang="ja-JP" altLang="en-US" sz="3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　</a:t>
            </a:r>
            <a:r>
              <a:rPr lang="en-US" altLang="ja-JP" sz="3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  </a:t>
            </a:r>
            <a:r>
              <a:rPr kumimoji="1" lang="en-US" altLang="ja-JP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gern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.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2556A97E-8FFC-61B9-5100-1E5B703F4B9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03217" y="556685"/>
            <a:ext cx="766064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Ich             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（　       　　　　　）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endParaRPr lang="ja-JP" altLang="en-US" sz="3200" dirty="0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E681AD2C-052E-D165-AEFA-ECC4749FAD4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11067" y="2659870"/>
            <a:ext cx="765660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Ich             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in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（　　　　　　）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1047BA44-77A3-5B74-695A-75E10C9C31D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08991" y="3828174"/>
            <a:ext cx="524302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Ich              </a:t>
            </a:r>
            <a:r>
              <a:rPr kumimoji="1" lang="en-US" altLang="ja-JP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jetzt</a:t>
            </a:r>
            <a:r>
              <a:rPr lang="ja-JP" altLang="en-US" sz="3200" dirty="0">
                <a:solidFill>
                  <a:prstClr val="black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 </a:t>
            </a:r>
            <a:r>
              <a:rPr lang="en-US" altLang="ja-JP" sz="3200" dirty="0">
                <a:solidFill>
                  <a:srgbClr val="FF99CC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Deutsch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A8F44DC9-B512-AF39-658D-A7CC53290F6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1287" y="1547848"/>
            <a:ext cx="759638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Ich              </a:t>
            </a:r>
            <a:r>
              <a:rPr kumimoji="1" lang="en-US" altLang="ja-JP" sz="32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aus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（　      　　　　　）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56A21045-698D-DF41-33B8-7A110B35DE03}"/>
              </a:ext>
            </a:extLst>
          </p:cNvPr>
          <p:cNvSpPr txBox="1"/>
          <p:nvPr/>
        </p:nvSpPr>
        <p:spPr>
          <a:xfrm>
            <a:off x="10094941" y="2565668"/>
            <a:ext cx="1796230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spc="-85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Musik 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cxnSp>
        <p:nvCxnSpPr>
          <p:cNvPr id="40" name="直線コネクタ 39">
            <a:extLst>
              <a:ext uri="{FF2B5EF4-FFF2-40B4-BE49-F238E27FC236}">
                <a16:creationId xmlns:a16="http://schemas.microsoft.com/office/drawing/2014/main" id="{D938AFB0-052E-37CB-E3DF-92D47411B9B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250540" y="973394"/>
            <a:ext cx="1504336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線コネクタ 40">
            <a:extLst>
              <a:ext uri="{FF2B5EF4-FFF2-40B4-BE49-F238E27FC236}">
                <a16:creationId xmlns:a16="http://schemas.microsoft.com/office/drawing/2014/main" id="{57C4AF6B-F0B2-BD09-DCBD-B55225E51C93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164508" y="1966452"/>
            <a:ext cx="1504336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線コネクタ 41">
            <a:extLst>
              <a:ext uri="{FF2B5EF4-FFF2-40B4-BE49-F238E27FC236}">
                <a16:creationId xmlns:a16="http://schemas.microsoft.com/office/drawing/2014/main" id="{560CDB1F-E2D9-8E93-52B5-4C5B4D59212E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72330" y="3102078"/>
            <a:ext cx="1504336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直線コネクタ 42">
            <a:extLst>
              <a:ext uri="{FF2B5EF4-FFF2-40B4-BE49-F238E27FC236}">
                <a16:creationId xmlns:a16="http://schemas.microsoft.com/office/drawing/2014/main" id="{A9817AAD-93CE-075E-9A4E-07007602FE1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59733" y="4304070"/>
            <a:ext cx="1504336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直線コネクタ 43">
            <a:extLst>
              <a:ext uri="{FF2B5EF4-FFF2-40B4-BE49-F238E27FC236}">
                <a16:creationId xmlns:a16="http://schemas.microsoft.com/office/drawing/2014/main" id="{C6F6A732-9B33-6066-D0FA-330AB4A38C4B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1095681" y="5354279"/>
            <a:ext cx="1828494" cy="0"/>
          </a:xfrm>
          <a:prstGeom prst="line">
            <a:avLst/>
          </a:prstGeom>
          <a:ln w="28575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3B647331-320E-2EA6-A035-BBEE845C25B6}"/>
              </a:ext>
            </a:extLst>
          </p:cNvPr>
          <p:cNvSpPr txBox="1"/>
          <p:nvPr/>
        </p:nvSpPr>
        <p:spPr>
          <a:xfrm>
            <a:off x="8400976" y="440089"/>
            <a:ext cx="18830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spc="-3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32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</a:t>
            </a:r>
            <a:r>
              <a:rPr kumimoji="1" lang="de-DE" altLang="ja-JP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ße</a:t>
            </a:r>
            <a:endParaRPr kumimoji="1" lang="ja-JP" altLang="en-US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CD382305-C394-9CC9-72B1-E14A5939FC1F}"/>
              </a:ext>
            </a:extLst>
          </p:cNvPr>
          <p:cNvSpPr txBox="1"/>
          <p:nvPr/>
        </p:nvSpPr>
        <p:spPr>
          <a:xfrm>
            <a:off x="8326230" y="4700304"/>
            <a:ext cx="179623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trinke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103C7492-E2C1-12F0-D36C-15FA4281B12F}"/>
              </a:ext>
            </a:extLst>
          </p:cNvPr>
          <p:cNvSpPr txBox="1"/>
          <p:nvPr/>
        </p:nvSpPr>
        <p:spPr>
          <a:xfrm>
            <a:off x="9025306" y="1231453"/>
            <a:ext cx="195538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3200" b="1" spc="-110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en-US" altLang="ja-JP" sz="32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komme</a:t>
            </a:r>
            <a:endParaRPr kumimoji="1" lang="ja-JP" altLang="en-US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9B3B28BB-0DBF-FF63-22AA-36F273CB0277}"/>
              </a:ext>
            </a:extLst>
          </p:cNvPr>
          <p:cNvSpPr txBox="1"/>
          <p:nvPr/>
        </p:nvSpPr>
        <p:spPr>
          <a:xfrm>
            <a:off x="9638123" y="5868966"/>
            <a:ext cx="155103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singe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FF3E664A-A463-D988-9B13-7BFFBFC9D896}"/>
              </a:ext>
            </a:extLst>
          </p:cNvPr>
          <p:cNvSpPr txBox="1"/>
          <p:nvPr/>
        </p:nvSpPr>
        <p:spPr>
          <a:xfrm>
            <a:off x="8551148" y="3449323"/>
            <a:ext cx="202177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3200" b="1" spc="-85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Fußball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  <a:endParaRPr lang="ja-JP" altLang="en-US" dirty="0"/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8C5F6D9-9C4B-6647-A1F7-E2BA521CEBF9}"/>
              </a:ext>
            </a:extLst>
          </p:cNvPr>
          <p:cNvSpPr txBox="1"/>
          <p:nvPr/>
        </p:nvSpPr>
        <p:spPr>
          <a:xfrm>
            <a:off x="9752210" y="447119"/>
            <a:ext cx="20217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dirty="0" err="1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wohne</a:t>
            </a:r>
            <a:endParaRPr kumimoji="1" lang="ja-JP" alt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3A40ECD5-FDDC-CB2B-A860-B478C8792435}"/>
              </a:ext>
            </a:extLst>
          </p:cNvPr>
          <p:cNvSpPr txBox="1"/>
          <p:nvPr/>
        </p:nvSpPr>
        <p:spPr>
          <a:xfrm>
            <a:off x="8747929" y="1802167"/>
            <a:ext cx="16282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de-DE" altLang="ja-JP" sz="3200" dirty="0">
                <a:solidFill>
                  <a:srgbClr val="00B0F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lerne</a:t>
            </a:r>
            <a:endParaRPr kumimoji="1" lang="ja-JP" altLang="en-US" sz="3200" dirty="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A6868A7D-274C-67B3-1F60-3F57634CC3C9}"/>
              </a:ext>
            </a:extLst>
          </p:cNvPr>
          <p:cNvSpPr txBox="1"/>
          <p:nvPr/>
        </p:nvSpPr>
        <p:spPr>
          <a:xfrm>
            <a:off x="8635447" y="3967903"/>
            <a:ext cx="3032678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ja-JP" altLang="en-US" sz="3200" b="1" spc="-85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lang="de-DE" altLang="ja-JP" sz="3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u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nd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FF99CC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Japanisch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  <a:endParaRPr lang="ja-JP" altLang="en-US" dirty="0"/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C414599E-D9C1-232A-71D7-B2A80E9152D6}"/>
              </a:ext>
            </a:extLst>
          </p:cNvPr>
          <p:cNvSpPr txBox="1"/>
          <p:nvPr/>
        </p:nvSpPr>
        <p:spPr>
          <a:xfrm>
            <a:off x="9729503" y="4515889"/>
            <a:ext cx="1686846" cy="58477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ja-JP" sz="3200" dirty="0">
                <a:solidFill>
                  <a:srgbClr val="00B0F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de-DE" altLang="ja-JP" sz="3200" dirty="0">
                <a:solidFill>
                  <a:srgbClr val="FF99CC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Kaffee</a:t>
            </a:r>
            <a:r>
              <a:rPr lang="de-DE" altLang="ja-JP" sz="3200" dirty="0">
                <a:solidFill>
                  <a:srgbClr val="00B0F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 </a:t>
            </a:r>
            <a:r>
              <a:rPr lang="de-DE" altLang="ja-JP" sz="3200" dirty="0"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.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FA1B9DCF-5E35-DBEE-8538-67CE9AB1052D}"/>
              </a:ext>
            </a:extLst>
          </p:cNvPr>
          <p:cNvSpPr txBox="1"/>
          <p:nvPr/>
        </p:nvSpPr>
        <p:spPr>
          <a:xfrm>
            <a:off x="9964737" y="1934332"/>
            <a:ext cx="146562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3200" b="1" spc="-850" dirty="0">
                <a:solidFill>
                  <a:srgbClr val="EF9825"/>
                </a:solidFill>
                <a:latin typeface="游ゴシック" panose="020F0502020204030204"/>
                <a:ea typeface="游ゴシック" panose="020B0400000000000000" pitchFamily="50" charset="-128"/>
              </a:rPr>
              <a:t> </a:t>
            </a:r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höre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4C4F3CC9-26B3-A419-F45F-ECFFF8C6F2B5}"/>
              </a:ext>
            </a:extLst>
          </p:cNvPr>
          <p:cNvSpPr txBox="1"/>
          <p:nvPr/>
        </p:nvSpPr>
        <p:spPr>
          <a:xfrm>
            <a:off x="8643522" y="2590406"/>
            <a:ext cx="170896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spiele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77B49AE8-B0C0-F673-756C-FADB9EF928C5}"/>
              </a:ext>
            </a:extLst>
          </p:cNvPr>
          <p:cNvSpPr txBox="1"/>
          <p:nvPr/>
        </p:nvSpPr>
        <p:spPr>
          <a:xfrm>
            <a:off x="10076345" y="5187757"/>
            <a:ext cx="133114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de-DE" altLang="ja-JP" sz="3200" dirty="0">
                <a:solidFill>
                  <a:srgbClr val="00B0F0"/>
                </a:solidFill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tanze</a:t>
            </a:r>
            <a:endParaRPr kumimoji="1" lang="ja-JP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7E9B195C-BA4F-A9C9-DFB6-798597E6FF9C}"/>
              </a:ext>
            </a:extLst>
          </p:cNvPr>
          <p:cNvSpPr txBox="1"/>
          <p:nvPr/>
        </p:nvSpPr>
        <p:spPr>
          <a:xfrm>
            <a:off x="8561804" y="5413447"/>
            <a:ext cx="107631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de-DE" altLang="ja-JP" sz="32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male</a:t>
            </a:r>
            <a:endParaRPr lang="ja-JP" altLang="en-US" sz="3200" dirty="0">
              <a:solidFill>
                <a:srgbClr val="00B0F0"/>
              </a:solidFill>
            </a:endParaRPr>
          </a:p>
        </p:txBody>
      </p:sp>
      <p:pic>
        <p:nvPicPr>
          <p:cNvPr id="4" name="図 3" descr="ダイアグラム&#10;&#10;自動的に生成された説明">
            <a:extLst>
              <a:ext uri="{FF2B5EF4-FFF2-40B4-BE49-F238E27FC236}">
                <a16:creationId xmlns:a16="http://schemas.microsoft.com/office/drawing/2014/main" id="{A4D25D33-9A90-A1A0-77DF-E055F74ABCC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293" r="52221" b="30308"/>
          <a:stretch/>
        </p:blipFill>
        <p:spPr>
          <a:xfrm>
            <a:off x="7169516" y="5250093"/>
            <a:ext cx="466097" cy="1178639"/>
          </a:xfrm>
          <a:prstGeom prst="rect">
            <a:avLst/>
          </a:prstGeom>
        </p:spPr>
      </p:pic>
      <p:pic>
        <p:nvPicPr>
          <p:cNvPr id="11" name="図 10" descr="ダイアグラム&#10;&#10;自動的に生成された説明">
            <a:extLst>
              <a:ext uri="{FF2B5EF4-FFF2-40B4-BE49-F238E27FC236}">
                <a16:creationId xmlns:a16="http://schemas.microsoft.com/office/drawing/2014/main" id="{5C3ED9D3-4285-0255-CDD0-A37E22E15A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97" t="42983" r="70795" b="3945"/>
          <a:stretch/>
        </p:blipFill>
        <p:spPr>
          <a:xfrm>
            <a:off x="5310327" y="5491586"/>
            <a:ext cx="466097" cy="869161"/>
          </a:xfrm>
          <a:prstGeom prst="rect">
            <a:avLst/>
          </a:prstGeom>
        </p:spPr>
      </p:pic>
      <p:pic>
        <p:nvPicPr>
          <p:cNvPr id="17" name="図 16" descr="ダイアグラム&#10;&#10;自動的に生成された説明">
            <a:extLst>
              <a:ext uri="{FF2B5EF4-FFF2-40B4-BE49-F238E27FC236}">
                <a16:creationId xmlns:a16="http://schemas.microsoft.com/office/drawing/2014/main" id="{8860ABEC-481C-2E4F-69E9-5D94D8677E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31" t="44459" b="10108"/>
          <a:stretch/>
        </p:blipFill>
        <p:spPr>
          <a:xfrm>
            <a:off x="5917865" y="5315310"/>
            <a:ext cx="995426" cy="995697"/>
          </a:xfrm>
          <a:prstGeom prst="rect">
            <a:avLst/>
          </a:prstGeom>
        </p:spPr>
      </p:pic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A051FB62-67ED-AF05-4FE0-14B33B88CBCF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272605" y="124241"/>
            <a:ext cx="3509819" cy="6609518"/>
          </a:xfrm>
          <a:prstGeom prst="rect">
            <a:avLst/>
          </a:prstGeom>
          <a:noFill/>
          <a:ln w="38100">
            <a:solidFill>
              <a:schemeClr val="accent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FD34AC27-9D88-ECED-0721-9326507C28A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72414" y="1017399"/>
            <a:ext cx="2752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accent2"/>
                </a:solidFill>
              </a:rPr>
              <a:t>名前</a:t>
            </a:r>
            <a:endParaRPr kumimoji="1" lang="en-US" altLang="ja-JP" sz="1200" dirty="0">
              <a:solidFill>
                <a:schemeClr val="accent2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82A69D80-B211-0BC6-8DA5-51C98EB8EC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748822" y="2067014"/>
            <a:ext cx="2752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200" dirty="0">
                <a:solidFill>
                  <a:schemeClr val="accent2"/>
                </a:solidFill>
              </a:rPr>
              <a:t>出身地</a:t>
            </a:r>
            <a:endParaRPr kumimoji="1" lang="en-US" altLang="ja-JP" sz="1200" dirty="0">
              <a:solidFill>
                <a:schemeClr val="accent2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CFC526CC-1C6E-2573-BF83-BE6F8385B4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343275" y="3125077"/>
            <a:ext cx="2752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accent2"/>
                </a:solidFill>
              </a:rPr>
              <a:t>住まい</a:t>
            </a:r>
            <a:endParaRPr kumimoji="1" lang="en-US" altLang="ja-JP" sz="1200" dirty="0">
              <a:solidFill>
                <a:schemeClr val="accent2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99D6A3B7-97D7-210F-F64C-6CF6A961FA5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986055" y="5477522"/>
            <a:ext cx="2752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accent2"/>
                </a:solidFill>
              </a:rPr>
              <a:t>趣味</a:t>
            </a:r>
            <a:endParaRPr kumimoji="1" lang="en-US" altLang="ja-JP" sz="1200" dirty="0">
              <a:solidFill>
                <a:schemeClr val="accent2"/>
              </a:solidFill>
            </a:endParaRPr>
          </a:p>
          <a:p>
            <a:endParaRPr kumimoji="1" lang="ja-JP" altLang="en-US" dirty="0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9EF48FB3-7F66-4C77-13F5-6EACC08198F2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492875" y="4382182"/>
            <a:ext cx="27527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1200" dirty="0">
                <a:solidFill>
                  <a:schemeClr val="accent2"/>
                </a:solidFill>
              </a:rPr>
              <a:t>言語</a:t>
            </a:r>
            <a:endParaRPr kumimoji="1" lang="en-US" altLang="ja-JP" sz="1200" dirty="0">
              <a:solidFill>
                <a:schemeClr val="accent2"/>
              </a:solidFill>
            </a:endParaRPr>
          </a:p>
          <a:p>
            <a:endParaRPr kumimoji="1" lang="ja-JP" altLang="en-US" dirty="0"/>
          </a:p>
        </p:txBody>
      </p:sp>
      <p:pic>
        <p:nvPicPr>
          <p:cNvPr id="39" name="図 38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FDE561CA-86D0-7ED2-DA60-7EC89FC662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6" t="3178"/>
          <a:stretch/>
        </p:blipFill>
        <p:spPr>
          <a:xfrm>
            <a:off x="552667" y="74900"/>
            <a:ext cx="11228266" cy="6708199"/>
          </a:xfrm>
          <a:prstGeom prst="rect">
            <a:avLst/>
          </a:prstGeom>
          <a:ln w="28575">
            <a:solidFill>
              <a:schemeClr val="accent2"/>
            </a:solidFill>
          </a:ln>
        </p:spPr>
      </p:pic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85594EB1-D1BC-CB19-1797-AD675D0EF877}"/>
              </a:ext>
            </a:extLst>
          </p:cNvPr>
          <p:cNvSpPr txBox="1"/>
          <p:nvPr/>
        </p:nvSpPr>
        <p:spPr>
          <a:xfrm>
            <a:off x="180101" y="6428732"/>
            <a:ext cx="366866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8493310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 descr="テーブル&#10;&#10;中程度の精度で自動的に生成された説明">
            <a:extLst>
              <a:ext uri="{FF2B5EF4-FFF2-40B4-BE49-F238E27FC236}">
                <a16:creationId xmlns:a16="http://schemas.microsoft.com/office/drawing/2014/main" id="{5934FC1C-DEF7-107B-2FC1-A002508F2E0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3" t="5273" r="16744"/>
          <a:stretch/>
        </p:blipFill>
        <p:spPr>
          <a:xfrm>
            <a:off x="433387" y="240662"/>
            <a:ext cx="11325225" cy="6312537"/>
          </a:xfrm>
          <a:prstGeom prst="rect">
            <a:avLst/>
          </a:prstGeom>
        </p:spPr>
      </p:pic>
      <p:sp>
        <p:nvSpPr>
          <p:cNvPr id="2" name="正方形/長方形 1">
            <a:extLst>
              <a:ext uri="{FF2B5EF4-FFF2-40B4-BE49-F238E27FC236}">
                <a16:creationId xmlns:a16="http://schemas.microsoft.com/office/drawing/2014/main" id="{C3DF30D0-E620-65C4-A78E-61ECB726B20A}"/>
              </a:ext>
            </a:extLst>
          </p:cNvPr>
          <p:cNvSpPr/>
          <p:nvPr/>
        </p:nvSpPr>
        <p:spPr>
          <a:xfrm>
            <a:off x="807339" y="6222999"/>
            <a:ext cx="3592288" cy="44903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123 (1)">
            <a:hlinkClick r:id="" action="ppaction://media"/>
            <a:extLst>
              <a:ext uri="{FF2B5EF4-FFF2-40B4-BE49-F238E27FC236}">
                <a16:creationId xmlns:a16="http://schemas.microsoft.com/office/drawing/2014/main" id="{64A51899-C1AA-C474-3D16-8195D5EF99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99627" y="530225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7BC58EF4-CC29-3BC8-BD1D-FD59A937EF57}"/>
              </a:ext>
            </a:extLst>
          </p:cNvPr>
          <p:cNvSpPr txBox="1"/>
          <p:nvPr/>
        </p:nvSpPr>
        <p:spPr>
          <a:xfrm>
            <a:off x="253641" y="6197119"/>
            <a:ext cx="35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3528309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7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D3A19542-3DAA-4ED7-8892-A03F1BB8232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67608" y="116632"/>
            <a:ext cx="803296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私は　今日　ドイツ語を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学びます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。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7ACC7933-04FF-45C9-9C8F-B4F46C5A053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47257" y="2380343"/>
            <a:ext cx="78872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今日　私は   ドイツ語を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学びます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。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40EBF82F-2ECF-4C50-B109-15A7D837C5A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95600" y="4581128"/>
            <a:ext cx="87158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ドイツ語を　私は　今日　　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学びます</a:t>
            </a:r>
            <a:r>
              <a:rPr kumimoji="1" lang="ja-JP" alt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。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60E15FA3-6D3F-4F34-99F0-68D9BAEC47EB}"/>
              </a:ext>
            </a:extLst>
          </p:cNvPr>
          <p:cNvSpPr txBox="1"/>
          <p:nvPr/>
        </p:nvSpPr>
        <p:spPr>
          <a:xfrm>
            <a:off x="2567608" y="764704"/>
            <a:ext cx="89988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9F3437BA-7D5F-4F52-AAA8-7235485C5A22}"/>
              </a:ext>
            </a:extLst>
          </p:cNvPr>
          <p:cNvSpPr txBox="1"/>
          <p:nvPr/>
        </p:nvSpPr>
        <p:spPr>
          <a:xfrm>
            <a:off x="3741858" y="764704"/>
            <a:ext cx="16634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heute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C36A46A7-82BF-4C8F-8AA2-215F5FDF00E2}"/>
              </a:ext>
            </a:extLst>
          </p:cNvPr>
          <p:cNvSpPr txBox="1"/>
          <p:nvPr/>
        </p:nvSpPr>
        <p:spPr>
          <a:xfrm>
            <a:off x="6559718" y="5046578"/>
            <a:ext cx="155927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heute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4B756AC-1956-4124-B137-9A8914CB26F2}"/>
              </a:ext>
            </a:extLst>
          </p:cNvPr>
          <p:cNvSpPr txBox="1"/>
          <p:nvPr/>
        </p:nvSpPr>
        <p:spPr>
          <a:xfrm>
            <a:off x="5618830" y="742582"/>
            <a:ext cx="23379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Deutsch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ADE929B4-0702-4419-892B-5C41F8883274}"/>
              </a:ext>
            </a:extLst>
          </p:cNvPr>
          <p:cNvSpPr txBox="1"/>
          <p:nvPr/>
        </p:nvSpPr>
        <p:spPr>
          <a:xfrm>
            <a:off x="5583693" y="2955788"/>
            <a:ext cx="306251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Deutsch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AE4E0F50-03BF-4056-B4F7-FD3E46EEE8BB}"/>
              </a:ext>
            </a:extLst>
          </p:cNvPr>
          <p:cNvSpPr txBox="1"/>
          <p:nvPr/>
        </p:nvSpPr>
        <p:spPr>
          <a:xfrm>
            <a:off x="2455262" y="2985285"/>
            <a:ext cx="16742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heute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B2343ADA-BCE6-43D4-805E-A1D0999BB3F9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980728"/>
            <a:ext cx="2495600" cy="109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語順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Ⅰ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平叙文の語順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3B2038B4-521F-493A-B1A9-1218BD12743B}"/>
              </a:ext>
            </a:extLst>
          </p:cNvPr>
          <p:cNvSpPr txBox="1"/>
          <p:nvPr/>
        </p:nvSpPr>
        <p:spPr>
          <a:xfrm>
            <a:off x="4238102" y="2985286"/>
            <a:ext cx="93588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8D74E444-B485-4D20-A10D-AC46408CDDEE}"/>
              </a:ext>
            </a:extLst>
          </p:cNvPr>
          <p:cNvSpPr txBox="1"/>
          <p:nvPr/>
        </p:nvSpPr>
        <p:spPr>
          <a:xfrm>
            <a:off x="5356079" y="5136804"/>
            <a:ext cx="100789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6" name="テキスト ボックス 45">
            <a:extLst>
              <a:ext uri="{FF2B5EF4-FFF2-40B4-BE49-F238E27FC236}">
                <a16:creationId xmlns:a16="http://schemas.microsoft.com/office/drawing/2014/main" id="{C7172467-C521-49F1-8B10-30CAC4CC9EE4}"/>
              </a:ext>
            </a:extLst>
          </p:cNvPr>
          <p:cNvSpPr txBox="1"/>
          <p:nvPr/>
        </p:nvSpPr>
        <p:spPr>
          <a:xfrm>
            <a:off x="8139986" y="786827"/>
            <a:ext cx="187416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lern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B5999DF6-F432-4F21-9F56-B128EE95FD9F}"/>
              </a:ext>
            </a:extLst>
          </p:cNvPr>
          <p:cNvSpPr txBox="1"/>
          <p:nvPr/>
        </p:nvSpPr>
        <p:spPr>
          <a:xfrm>
            <a:off x="8012892" y="2970537"/>
            <a:ext cx="2088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lern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831A37C4-2562-41F9-B9AC-098140ECF0AD}"/>
              </a:ext>
            </a:extLst>
          </p:cNvPr>
          <p:cNvSpPr txBox="1"/>
          <p:nvPr/>
        </p:nvSpPr>
        <p:spPr>
          <a:xfrm>
            <a:off x="8497416" y="5070921"/>
            <a:ext cx="208823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lern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1" name="正方形/長方形 50">
            <a:extLst>
              <a:ext uri="{FF2B5EF4-FFF2-40B4-BE49-F238E27FC236}">
                <a16:creationId xmlns:a16="http://schemas.microsoft.com/office/drawing/2014/main" id="{0CAA707E-B0C7-4A1F-A6B3-B79B538E113E}"/>
              </a:ext>
            </a:extLst>
          </p:cNvPr>
          <p:cNvSpPr/>
          <p:nvPr/>
        </p:nvSpPr>
        <p:spPr>
          <a:xfrm>
            <a:off x="767408" y="6237312"/>
            <a:ext cx="1800200" cy="5040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2" name="テキスト ボックス 51">
            <a:extLst>
              <a:ext uri="{FF2B5EF4-FFF2-40B4-BE49-F238E27FC236}">
                <a16:creationId xmlns:a16="http://schemas.microsoft.com/office/drawing/2014/main" id="{B741EDAA-242E-4B1C-ADA7-FD686CB38256}"/>
              </a:ext>
            </a:extLst>
          </p:cNvPr>
          <p:cNvSpPr txBox="1"/>
          <p:nvPr/>
        </p:nvSpPr>
        <p:spPr>
          <a:xfrm>
            <a:off x="2567608" y="5085184"/>
            <a:ext cx="302433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Deutsch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4" name="グラフィックス 3" descr="教室 単色塗りつぶし">
            <a:hlinkClick r:id="rId2" action="ppaction://hlinksldjump"/>
            <a:extLst>
              <a:ext uri="{FF2B5EF4-FFF2-40B4-BE49-F238E27FC236}">
                <a16:creationId xmlns:a16="http://schemas.microsoft.com/office/drawing/2014/main" id="{F77DE953-F564-B4AD-5B8D-60694E6B12E3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4944" y="451699"/>
            <a:ext cx="566464" cy="464394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B334CAD4-47B2-9794-5FC5-E47A4EC4AF37}"/>
              </a:ext>
            </a:extLst>
          </p:cNvPr>
          <p:cNvSpPr txBox="1"/>
          <p:nvPr/>
        </p:nvSpPr>
        <p:spPr>
          <a:xfrm>
            <a:off x="2569907" y="1510448"/>
            <a:ext cx="705341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lern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heute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Deutsch.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6B79E527-3480-C303-1A5D-A39A6C0571BE}"/>
              </a:ext>
            </a:extLst>
          </p:cNvPr>
          <p:cNvSpPr txBox="1"/>
          <p:nvPr/>
        </p:nvSpPr>
        <p:spPr>
          <a:xfrm>
            <a:off x="2444545" y="3752860"/>
            <a:ext cx="64782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Heute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lern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r>
              <a:rPr kumimoji="1" lang="ja-JP" alt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Deutsch.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5" name="テキスト ボックス 34">
            <a:extLst>
              <a:ext uri="{FF2B5EF4-FFF2-40B4-BE49-F238E27FC236}">
                <a16:creationId xmlns:a16="http://schemas.microsoft.com/office/drawing/2014/main" id="{51B768F3-DF6D-B242-78D8-D54B7E90027A}"/>
              </a:ext>
            </a:extLst>
          </p:cNvPr>
          <p:cNvSpPr txBox="1"/>
          <p:nvPr/>
        </p:nvSpPr>
        <p:spPr>
          <a:xfrm>
            <a:off x="2606778" y="5935622"/>
            <a:ext cx="65151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Deutsch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lern</a:t>
            </a:r>
            <a:r>
              <a:rPr kumimoji="1" lang="en-US" altLang="ja-JP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r>
              <a:rPr kumimoji="1" lang="ja-JP" altLang="en-US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heute</a:t>
            </a: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.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6" name="正方形/長方形 35">
            <a:extLst>
              <a:ext uri="{FF2B5EF4-FFF2-40B4-BE49-F238E27FC236}">
                <a16:creationId xmlns:a16="http://schemas.microsoft.com/office/drawing/2014/main" id="{01A5ECB6-EED3-C099-AE6C-504265E3A90E}"/>
              </a:ext>
            </a:extLst>
          </p:cNvPr>
          <p:cNvSpPr/>
          <p:nvPr/>
        </p:nvSpPr>
        <p:spPr>
          <a:xfrm>
            <a:off x="2509444" y="852549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8" name="正方形/長方形 37">
            <a:extLst>
              <a:ext uri="{FF2B5EF4-FFF2-40B4-BE49-F238E27FC236}">
                <a16:creationId xmlns:a16="http://schemas.microsoft.com/office/drawing/2014/main" id="{38EB8883-B575-BAB3-CA2B-F7BB5EC449DC}"/>
              </a:ext>
            </a:extLst>
          </p:cNvPr>
          <p:cNvSpPr/>
          <p:nvPr/>
        </p:nvSpPr>
        <p:spPr>
          <a:xfrm>
            <a:off x="3749536" y="844812"/>
            <a:ext cx="1566411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9" name="正方形/長方形 38">
            <a:extLst>
              <a:ext uri="{FF2B5EF4-FFF2-40B4-BE49-F238E27FC236}">
                <a16:creationId xmlns:a16="http://schemas.microsoft.com/office/drawing/2014/main" id="{AC2BC057-6928-2D9C-B091-1FE4EE4A1397}"/>
              </a:ext>
            </a:extLst>
          </p:cNvPr>
          <p:cNvSpPr/>
          <p:nvPr/>
        </p:nvSpPr>
        <p:spPr>
          <a:xfrm>
            <a:off x="5582377" y="833346"/>
            <a:ext cx="206315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BA9B7CE6-DC4A-0F29-492D-CE2C19A527F5}"/>
              </a:ext>
            </a:extLst>
          </p:cNvPr>
          <p:cNvSpPr/>
          <p:nvPr/>
        </p:nvSpPr>
        <p:spPr>
          <a:xfrm>
            <a:off x="8037983" y="840720"/>
            <a:ext cx="206315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A35F3276-5FAC-0BCF-D767-ECC7A859EABD}"/>
              </a:ext>
            </a:extLst>
          </p:cNvPr>
          <p:cNvSpPr/>
          <p:nvPr/>
        </p:nvSpPr>
        <p:spPr>
          <a:xfrm>
            <a:off x="2433597" y="1644507"/>
            <a:ext cx="7676422" cy="6709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E1724260-5491-525A-1D2A-5B3D5B414D6D}"/>
              </a:ext>
            </a:extLst>
          </p:cNvPr>
          <p:cNvSpPr/>
          <p:nvPr/>
        </p:nvSpPr>
        <p:spPr>
          <a:xfrm>
            <a:off x="4262045" y="3032852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42B8852-6A09-4543-B6B3-4A7261C87382}"/>
              </a:ext>
            </a:extLst>
          </p:cNvPr>
          <p:cNvSpPr/>
          <p:nvPr/>
        </p:nvSpPr>
        <p:spPr>
          <a:xfrm>
            <a:off x="2427097" y="3076735"/>
            <a:ext cx="1566411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ABB1AB4E-D6F2-088A-6336-B2087DDE613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97906" y="3025753"/>
            <a:ext cx="2072820" cy="585267"/>
          </a:xfrm>
          <a:prstGeom prst="rect">
            <a:avLst/>
          </a:prstGeom>
        </p:spPr>
      </p:pic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2B7DFB0E-FF3D-6B9F-4835-670D04344705}"/>
              </a:ext>
            </a:extLst>
          </p:cNvPr>
          <p:cNvSpPr/>
          <p:nvPr/>
        </p:nvSpPr>
        <p:spPr>
          <a:xfrm>
            <a:off x="7969158" y="3065269"/>
            <a:ext cx="206315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9" name="正方形/長方形 48">
            <a:extLst>
              <a:ext uri="{FF2B5EF4-FFF2-40B4-BE49-F238E27FC236}">
                <a16:creationId xmlns:a16="http://schemas.microsoft.com/office/drawing/2014/main" id="{68EAF1E7-0384-7DF2-9514-9484F27617F1}"/>
              </a:ext>
            </a:extLst>
          </p:cNvPr>
          <p:cNvSpPr/>
          <p:nvPr/>
        </p:nvSpPr>
        <p:spPr>
          <a:xfrm>
            <a:off x="2379520" y="3832184"/>
            <a:ext cx="7676422" cy="6709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0" name="正方形/長方形 49">
            <a:extLst>
              <a:ext uri="{FF2B5EF4-FFF2-40B4-BE49-F238E27FC236}">
                <a16:creationId xmlns:a16="http://schemas.microsoft.com/office/drawing/2014/main" id="{B0498658-1839-503F-7E07-5212F06C9067}"/>
              </a:ext>
            </a:extLst>
          </p:cNvPr>
          <p:cNvSpPr/>
          <p:nvPr/>
        </p:nvSpPr>
        <p:spPr>
          <a:xfrm>
            <a:off x="6593517" y="5244747"/>
            <a:ext cx="1566411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3" name="正方形/長方形 52">
            <a:extLst>
              <a:ext uri="{FF2B5EF4-FFF2-40B4-BE49-F238E27FC236}">
                <a16:creationId xmlns:a16="http://schemas.microsoft.com/office/drawing/2014/main" id="{9535B1F5-6B88-D39B-DFDE-79647B8A1985}"/>
              </a:ext>
            </a:extLst>
          </p:cNvPr>
          <p:cNvSpPr/>
          <p:nvPr/>
        </p:nvSpPr>
        <p:spPr>
          <a:xfrm>
            <a:off x="5397670" y="5245110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4" name="正方形/長方形 53">
            <a:extLst>
              <a:ext uri="{FF2B5EF4-FFF2-40B4-BE49-F238E27FC236}">
                <a16:creationId xmlns:a16="http://schemas.microsoft.com/office/drawing/2014/main" id="{533ED32C-F80D-D27C-CA89-D2188A27C74E}"/>
              </a:ext>
            </a:extLst>
          </p:cNvPr>
          <p:cNvSpPr/>
          <p:nvPr/>
        </p:nvSpPr>
        <p:spPr>
          <a:xfrm>
            <a:off x="2667113" y="5225907"/>
            <a:ext cx="206315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5" name="正方形/長方形 54">
            <a:extLst>
              <a:ext uri="{FF2B5EF4-FFF2-40B4-BE49-F238E27FC236}">
                <a16:creationId xmlns:a16="http://schemas.microsoft.com/office/drawing/2014/main" id="{3FE84674-CB13-A2DB-FB4E-F5E39ACFD68B}"/>
              </a:ext>
            </a:extLst>
          </p:cNvPr>
          <p:cNvSpPr/>
          <p:nvPr/>
        </p:nvSpPr>
        <p:spPr>
          <a:xfrm>
            <a:off x="8453397" y="5201326"/>
            <a:ext cx="206315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6" name="正方形/長方形 55">
            <a:extLst>
              <a:ext uri="{FF2B5EF4-FFF2-40B4-BE49-F238E27FC236}">
                <a16:creationId xmlns:a16="http://schemas.microsoft.com/office/drawing/2014/main" id="{FEE37EC8-0A02-A0DC-2529-175CB78FE0F6}"/>
              </a:ext>
            </a:extLst>
          </p:cNvPr>
          <p:cNvSpPr/>
          <p:nvPr/>
        </p:nvSpPr>
        <p:spPr>
          <a:xfrm>
            <a:off x="2399185" y="5975616"/>
            <a:ext cx="7676422" cy="670990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7" name="テキスト ボックス 36">
            <a:extLst>
              <a:ext uri="{FF2B5EF4-FFF2-40B4-BE49-F238E27FC236}">
                <a16:creationId xmlns:a16="http://schemas.microsoft.com/office/drawing/2014/main" id="{79D54146-1525-4316-8549-94FFCA6E55FC}"/>
              </a:ext>
            </a:extLst>
          </p:cNvPr>
          <p:cNvSpPr txBox="1"/>
          <p:nvPr/>
        </p:nvSpPr>
        <p:spPr>
          <a:xfrm>
            <a:off x="335360" y="6165304"/>
            <a:ext cx="4354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6516893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89A1CCE-D768-4D59-BCED-C72D9B04F189}"/>
              </a:ext>
            </a:extLst>
          </p:cNvPr>
          <p:cNvSpPr txBox="1"/>
          <p:nvPr/>
        </p:nvSpPr>
        <p:spPr>
          <a:xfrm rot="10800000" flipV="1">
            <a:off x="3575720" y="764704"/>
            <a:ext cx="109528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BAD3E887-E1BC-48C6-ADF4-F4BBB340A2B5}"/>
              </a:ext>
            </a:extLst>
          </p:cNvPr>
          <p:cNvSpPr txBox="1"/>
          <p:nvPr/>
        </p:nvSpPr>
        <p:spPr>
          <a:xfrm>
            <a:off x="4799856" y="764704"/>
            <a:ext cx="157096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heute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595C05CB-2E02-49DA-9A58-996A15637350}"/>
              </a:ext>
            </a:extLst>
          </p:cNvPr>
          <p:cNvSpPr txBox="1"/>
          <p:nvPr/>
        </p:nvSpPr>
        <p:spPr>
          <a:xfrm>
            <a:off x="3464285" y="90962"/>
            <a:ext cx="85482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私は 　今日　ドイツ語を　</a:t>
            </a: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学びます </a:t>
            </a: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23CF40A-16BD-45A1-8203-9A20F771EB52}"/>
              </a:ext>
            </a:extLst>
          </p:cNvPr>
          <p:cNvSpPr txBox="1"/>
          <p:nvPr/>
        </p:nvSpPr>
        <p:spPr>
          <a:xfrm>
            <a:off x="3503712" y="2348880"/>
            <a:ext cx="7746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どこから　あなたは  </a:t>
            </a: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来ましたか</a:t>
            </a: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？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DBAC6FA-4897-488F-A36E-9E86514EE7C2}"/>
              </a:ext>
            </a:extLst>
          </p:cNvPr>
          <p:cNvSpPr txBox="1"/>
          <p:nvPr/>
        </p:nvSpPr>
        <p:spPr>
          <a:xfrm>
            <a:off x="5938051" y="2922001"/>
            <a:ext cx="96252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endParaRPr kumimoji="1" lang="ja-JP" altLang="en-US" sz="4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6FD19CD5-D441-472D-960C-C20F0CA7064B}"/>
              </a:ext>
            </a:extLst>
          </p:cNvPr>
          <p:cNvSpPr txBox="1"/>
          <p:nvPr/>
        </p:nvSpPr>
        <p:spPr>
          <a:xfrm>
            <a:off x="3542797" y="4248126"/>
            <a:ext cx="85442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あなたは　ウィーンから　</a:t>
            </a: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来ましたか</a:t>
            </a:r>
            <a:r>
              <a:rPr kumimoji="1" lang="ja-JP" altLang="en-US" sz="36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？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179BAD55-2E33-4C4F-BD7B-2895753F7CD1}"/>
              </a:ext>
            </a:extLst>
          </p:cNvPr>
          <p:cNvSpPr txBox="1"/>
          <p:nvPr/>
        </p:nvSpPr>
        <p:spPr>
          <a:xfrm>
            <a:off x="3743831" y="4849893"/>
            <a:ext cx="941283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FCC86A0C-AC05-4585-8A72-592AFEDAB89A}"/>
              </a:ext>
            </a:extLst>
          </p:cNvPr>
          <p:cNvSpPr txBox="1"/>
          <p:nvPr/>
        </p:nvSpPr>
        <p:spPr>
          <a:xfrm>
            <a:off x="10129230" y="2890411"/>
            <a:ext cx="52509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?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4D4C2565-EE20-4F9D-8C15-B23215416725}"/>
              </a:ext>
            </a:extLst>
          </p:cNvPr>
          <p:cNvSpPr txBox="1"/>
          <p:nvPr/>
        </p:nvSpPr>
        <p:spPr>
          <a:xfrm>
            <a:off x="5948213" y="4834903"/>
            <a:ext cx="216146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in</a:t>
            </a:r>
            <a:r>
              <a:rPr kumimoji="1" lang="de-DE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　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Wien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684F1406-5CCA-4CAD-B9AB-BFA6C26FED4A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328" y="908720"/>
            <a:ext cx="141577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平叙文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D88618BE-DA33-47DD-A0B1-1FBFF6482B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 flipH="1">
            <a:off x="47328" y="2420888"/>
            <a:ext cx="23257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補足疑問文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B3331914-3B1B-4339-B702-750F2EE4769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740" y="4221088"/>
            <a:ext cx="223651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決定疑問文</a:t>
            </a:r>
          </a:p>
        </p:txBody>
      </p:sp>
      <p:sp>
        <p:nvSpPr>
          <p:cNvPr id="33" name="テキスト ボックス 32">
            <a:extLst>
              <a:ext uri="{FF2B5EF4-FFF2-40B4-BE49-F238E27FC236}">
                <a16:creationId xmlns:a16="http://schemas.microsoft.com/office/drawing/2014/main" id="{E48C548D-3A91-4D63-8697-0F75EA01E270}"/>
              </a:ext>
            </a:extLst>
          </p:cNvPr>
          <p:cNvSpPr txBox="1"/>
          <p:nvPr/>
        </p:nvSpPr>
        <p:spPr>
          <a:xfrm>
            <a:off x="8914197" y="4819913"/>
            <a:ext cx="235091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A5CF4B67-640D-438D-A065-4DC9234451B9}"/>
              </a:ext>
            </a:extLst>
          </p:cNvPr>
          <p:cNvSpPr txBox="1"/>
          <p:nvPr/>
        </p:nvSpPr>
        <p:spPr>
          <a:xfrm>
            <a:off x="7934456" y="2888391"/>
            <a:ext cx="245372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81FDEDC3-E1D1-4D57-8C81-0EA02E2D9ADF}"/>
              </a:ext>
            </a:extLst>
          </p:cNvPr>
          <p:cNvSpPr txBox="1"/>
          <p:nvPr/>
        </p:nvSpPr>
        <p:spPr>
          <a:xfrm>
            <a:off x="9095689" y="779694"/>
            <a:ext cx="183214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lern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A6C02077-A25E-EFEA-5F4B-70449A63478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67106" y="183414"/>
            <a:ext cx="129614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語順</a:t>
            </a:r>
            <a:r>
              <a:rPr kumimoji="1" lang="en-US" altLang="ja-JP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Ⅱ</a:t>
            </a: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8521ADD8-E01B-5D2D-C4AA-C26E1BF6C219}"/>
              </a:ext>
            </a:extLst>
          </p:cNvPr>
          <p:cNvSpPr/>
          <p:nvPr/>
        </p:nvSpPr>
        <p:spPr>
          <a:xfrm>
            <a:off x="3475462" y="896795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2" name="正方形/長方形 21">
            <a:extLst>
              <a:ext uri="{FF2B5EF4-FFF2-40B4-BE49-F238E27FC236}">
                <a16:creationId xmlns:a16="http://schemas.microsoft.com/office/drawing/2014/main" id="{0FCA10F3-4053-2B96-7FF8-3AB0FF1AB7B8}"/>
              </a:ext>
            </a:extLst>
          </p:cNvPr>
          <p:cNvSpPr/>
          <p:nvPr/>
        </p:nvSpPr>
        <p:spPr>
          <a:xfrm>
            <a:off x="4671310" y="859560"/>
            <a:ext cx="1566411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6FE5EE8D-F49B-1CB9-29D5-1CCC9AA9CDDB}"/>
              </a:ext>
            </a:extLst>
          </p:cNvPr>
          <p:cNvSpPr/>
          <p:nvPr/>
        </p:nvSpPr>
        <p:spPr>
          <a:xfrm>
            <a:off x="5980942" y="3057796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0" name="正方形/長方形 29">
            <a:extLst>
              <a:ext uri="{FF2B5EF4-FFF2-40B4-BE49-F238E27FC236}">
                <a16:creationId xmlns:a16="http://schemas.microsoft.com/office/drawing/2014/main" id="{45CA2D81-AE78-3802-6390-3024DADB64D9}"/>
              </a:ext>
            </a:extLst>
          </p:cNvPr>
          <p:cNvSpPr/>
          <p:nvPr/>
        </p:nvSpPr>
        <p:spPr>
          <a:xfrm>
            <a:off x="7982612" y="3031000"/>
            <a:ext cx="2578201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1" name="正方形/長方形 30">
            <a:extLst>
              <a:ext uri="{FF2B5EF4-FFF2-40B4-BE49-F238E27FC236}">
                <a16:creationId xmlns:a16="http://schemas.microsoft.com/office/drawing/2014/main" id="{61B04613-3017-B2BE-6BE5-6A125C689718}"/>
              </a:ext>
            </a:extLst>
          </p:cNvPr>
          <p:cNvSpPr/>
          <p:nvPr/>
        </p:nvSpPr>
        <p:spPr>
          <a:xfrm>
            <a:off x="3666627" y="4964172"/>
            <a:ext cx="93610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2" name="正方形/長方形 31">
            <a:extLst>
              <a:ext uri="{FF2B5EF4-FFF2-40B4-BE49-F238E27FC236}">
                <a16:creationId xmlns:a16="http://schemas.microsoft.com/office/drawing/2014/main" id="{8630E5FE-4301-09B2-8F08-5B433CDD1CF9}"/>
              </a:ext>
            </a:extLst>
          </p:cNvPr>
          <p:cNvSpPr/>
          <p:nvPr/>
        </p:nvSpPr>
        <p:spPr>
          <a:xfrm>
            <a:off x="5963203" y="4910336"/>
            <a:ext cx="199657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5" name="正方形/長方形 34">
            <a:extLst>
              <a:ext uri="{FF2B5EF4-FFF2-40B4-BE49-F238E27FC236}">
                <a16:creationId xmlns:a16="http://schemas.microsoft.com/office/drawing/2014/main" id="{F3F18144-7F0D-F9C6-5218-70311BFCD7BC}"/>
              </a:ext>
            </a:extLst>
          </p:cNvPr>
          <p:cNvSpPr/>
          <p:nvPr/>
        </p:nvSpPr>
        <p:spPr>
          <a:xfrm>
            <a:off x="8780332" y="4948336"/>
            <a:ext cx="2592288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7E0C1272-B003-D42D-D57D-F32C7F720F43}"/>
              </a:ext>
            </a:extLst>
          </p:cNvPr>
          <p:cNvSpPr txBox="1"/>
          <p:nvPr/>
        </p:nvSpPr>
        <p:spPr>
          <a:xfrm>
            <a:off x="6447645" y="743290"/>
            <a:ext cx="21642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de-DE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Deutsch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8A42CA6A-2DEA-EA13-F3FF-93598EBDA764}"/>
              </a:ext>
            </a:extLst>
          </p:cNvPr>
          <p:cNvSpPr/>
          <p:nvPr/>
        </p:nvSpPr>
        <p:spPr>
          <a:xfrm>
            <a:off x="6585268" y="855469"/>
            <a:ext cx="206315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6BDD7957-D91D-1D4A-28C9-A949C72602BC}"/>
              </a:ext>
            </a:extLst>
          </p:cNvPr>
          <p:cNvSpPr/>
          <p:nvPr/>
        </p:nvSpPr>
        <p:spPr>
          <a:xfrm>
            <a:off x="9092268" y="832407"/>
            <a:ext cx="2063154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4A307466-6750-C7E2-3F56-40A0D7C84EE5}"/>
              </a:ext>
            </a:extLst>
          </p:cNvPr>
          <p:cNvSpPr txBox="1"/>
          <p:nvPr/>
        </p:nvSpPr>
        <p:spPr>
          <a:xfrm>
            <a:off x="3599514" y="2909369"/>
            <a:ext cx="16695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woher 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845E3671-7CFE-B4C9-A109-5AD307F8CE30}"/>
              </a:ext>
            </a:extLst>
          </p:cNvPr>
          <p:cNvSpPr/>
          <p:nvPr/>
        </p:nvSpPr>
        <p:spPr>
          <a:xfrm>
            <a:off x="3621816" y="3013551"/>
            <a:ext cx="1624257" cy="576064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5" name="図 4">
            <a:hlinkClick r:id="rId3" action="ppaction://hlinksldjump"/>
            <a:extLst>
              <a:ext uri="{FF2B5EF4-FFF2-40B4-BE49-F238E27FC236}">
                <a16:creationId xmlns:a16="http://schemas.microsoft.com/office/drawing/2014/main" id="{6C7D06F5-888A-FD1F-F8DF-131EA891F17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049" y="151752"/>
            <a:ext cx="646232" cy="627942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82E47920-FE3B-EE15-0768-D2E07B9235D7}"/>
              </a:ext>
            </a:extLst>
          </p:cNvPr>
          <p:cNvSpPr txBox="1"/>
          <p:nvPr/>
        </p:nvSpPr>
        <p:spPr>
          <a:xfrm>
            <a:off x="3570953" y="1451453"/>
            <a:ext cx="745346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lern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heute  Deutsch .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7" name="正方形/長方形 36">
            <a:extLst>
              <a:ext uri="{FF2B5EF4-FFF2-40B4-BE49-F238E27FC236}">
                <a16:creationId xmlns:a16="http://schemas.microsoft.com/office/drawing/2014/main" id="{4329ECC2-87F7-CF34-2FAD-2658F69DC1F3}"/>
              </a:ext>
            </a:extLst>
          </p:cNvPr>
          <p:cNvSpPr/>
          <p:nvPr/>
        </p:nvSpPr>
        <p:spPr>
          <a:xfrm>
            <a:off x="3463299" y="1582117"/>
            <a:ext cx="7642235" cy="6375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E12BAF85-F438-D110-6B3D-B57EF36142D9}"/>
              </a:ext>
            </a:extLst>
          </p:cNvPr>
          <p:cNvSpPr txBox="1"/>
          <p:nvPr/>
        </p:nvSpPr>
        <p:spPr>
          <a:xfrm>
            <a:off x="3637322" y="3564160"/>
            <a:ext cx="65667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Woher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Sie  ?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0" name="正方形/長方形 39">
            <a:extLst>
              <a:ext uri="{FF2B5EF4-FFF2-40B4-BE49-F238E27FC236}">
                <a16:creationId xmlns:a16="http://schemas.microsoft.com/office/drawing/2014/main" id="{644D19AD-FABE-2EB8-A5AD-85C75E00B192}"/>
              </a:ext>
            </a:extLst>
          </p:cNvPr>
          <p:cNvSpPr/>
          <p:nvPr/>
        </p:nvSpPr>
        <p:spPr>
          <a:xfrm>
            <a:off x="3608325" y="3681304"/>
            <a:ext cx="7642235" cy="6375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2" name="テキスト ボックス 41">
            <a:extLst>
              <a:ext uri="{FF2B5EF4-FFF2-40B4-BE49-F238E27FC236}">
                <a16:creationId xmlns:a16="http://schemas.microsoft.com/office/drawing/2014/main" id="{8FA02E6F-D854-1BF5-A8BC-3982AD0C8A47}"/>
              </a:ext>
            </a:extLst>
          </p:cNvPr>
          <p:cNvSpPr txBox="1"/>
          <p:nvPr/>
        </p:nvSpPr>
        <p:spPr>
          <a:xfrm>
            <a:off x="3600449" y="5754295"/>
            <a:ext cx="638420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  </a:t>
            </a:r>
            <a:r>
              <a:rPr kumimoji="1" lang="en-US" altLang="ja-JP" sz="4400" b="0" i="0" u="none" strike="noStrike" kern="1200" cap="none" spc="0" normalizeH="0" baseline="0" noProof="0">
                <a:ln>
                  <a:noFill/>
                </a:ln>
                <a:solidFill>
                  <a:srgbClr val="3F3F3F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  in  Wien ?</a:t>
            </a:r>
            <a:endParaRPr kumimoji="1" lang="ja-JP" altLang="en-US" sz="4400" b="0" i="0" u="none" strike="noStrike" kern="1200" cap="none" spc="0" normalizeH="0" baseline="0" noProof="0">
              <a:ln>
                <a:noFill/>
              </a:ln>
              <a:solidFill>
                <a:srgbClr val="3F3F3F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09CCE117-7319-1E4F-EC96-22576D2443CB}"/>
              </a:ext>
            </a:extLst>
          </p:cNvPr>
          <p:cNvSpPr/>
          <p:nvPr/>
        </p:nvSpPr>
        <p:spPr>
          <a:xfrm>
            <a:off x="3613241" y="5883730"/>
            <a:ext cx="7642235" cy="63751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C146B0B6-C1A7-41EF-A779-17BC3C3E43ED}"/>
              </a:ext>
            </a:extLst>
          </p:cNvPr>
          <p:cNvSpPr txBox="1"/>
          <p:nvPr/>
        </p:nvSpPr>
        <p:spPr>
          <a:xfrm flipH="1">
            <a:off x="244049" y="6183028"/>
            <a:ext cx="5006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9253489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3AAD8BF1-2F1D-FC6E-06EB-6BB59713A33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01"/>
          <a:stretch/>
        </p:blipFill>
        <p:spPr>
          <a:xfrm>
            <a:off x="1965930" y="-29524"/>
            <a:ext cx="8260140" cy="6887524"/>
          </a:xfrm>
          <a:prstGeom prst="rect">
            <a:avLst/>
          </a:prstGeom>
        </p:spPr>
      </p:pic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D250D989-FF59-EB99-ABB4-3019AE867E96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65930" y="3914775"/>
            <a:ext cx="929670" cy="9048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2" name="112">
            <a:hlinkClick r:id="" action="ppaction://media"/>
            <a:extLst>
              <a:ext uri="{FF2B5EF4-FFF2-40B4-BE49-F238E27FC236}">
                <a16:creationId xmlns:a16="http://schemas.microsoft.com/office/drawing/2014/main" id="{BF76CB47-5E90-F85B-BCE7-93AC90AA25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024365" y="3981450"/>
            <a:ext cx="406400" cy="385762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3" name="図 2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7A7402FD-3E0F-310E-D553-55445306B7F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42" t="28453" r="23896" b="15238"/>
          <a:stretch/>
        </p:blipFill>
        <p:spPr>
          <a:xfrm rot="5400000">
            <a:off x="10652183" y="5436044"/>
            <a:ext cx="853771" cy="631638"/>
          </a:xfrm>
          <a:prstGeom prst="rect">
            <a:avLst/>
          </a:prstGeom>
        </p:spPr>
      </p:pic>
      <p:sp>
        <p:nvSpPr>
          <p:cNvPr id="7" name="直方体 6">
            <a:extLst>
              <a:ext uri="{FF2B5EF4-FFF2-40B4-BE49-F238E27FC236}">
                <a16:creationId xmlns:a16="http://schemas.microsoft.com/office/drawing/2014/main" id="{D5AA42D2-17E2-458E-8BCA-DBDDAC78C9FC}"/>
              </a:ext>
            </a:extLst>
          </p:cNvPr>
          <p:cNvSpPr/>
          <p:nvPr/>
        </p:nvSpPr>
        <p:spPr>
          <a:xfrm>
            <a:off x="10482525" y="5335938"/>
            <a:ext cx="941552" cy="842811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dirty="0"/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DE11B71B-3558-F696-5635-CF5DB919DF25}"/>
              </a:ext>
            </a:extLst>
          </p:cNvPr>
          <p:cNvSpPr txBox="1"/>
          <p:nvPr/>
        </p:nvSpPr>
        <p:spPr>
          <a:xfrm>
            <a:off x="767923" y="5981700"/>
            <a:ext cx="3839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06443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5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ダイアグラム&#10;&#10;自動的に生成された説明">
            <a:extLst>
              <a:ext uri="{FF2B5EF4-FFF2-40B4-BE49-F238E27FC236}">
                <a16:creationId xmlns:a16="http://schemas.microsoft.com/office/drawing/2014/main" id="{B0AC0CE7-AD25-BFA8-BB8B-6548D0DB019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0"/>
          <a:stretch/>
        </p:blipFill>
        <p:spPr>
          <a:xfrm>
            <a:off x="2145499" y="66674"/>
            <a:ext cx="8758251" cy="6736615"/>
          </a:xfrm>
          <a:prstGeom prst="rect">
            <a:avLst/>
          </a:prstGeom>
        </p:spPr>
      </p:pic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F2F3E535-1A99-2AB2-715D-6702692CF2C3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124575" y="861288"/>
            <a:ext cx="23422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93DF57B-87E8-DC56-D8DE-7EC6D4043A1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218763" y="4452213"/>
            <a:ext cx="2941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51666C10-B3D2-D97D-D929-1D8F14728A8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6698730" y="3787180"/>
            <a:ext cx="33915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6BA96842-2E3C-E64A-0232-3FA9EA6ECCD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456014" y="3691773"/>
            <a:ext cx="3091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28" name="テキスト ボックス 27">
            <a:extLst>
              <a:ext uri="{FF2B5EF4-FFF2-40B4-BE49-F238E27FC236}">
                <a16:creationId xmlns:a16="http://schemas.microsoft.com/office/drawing/2014/main" id="{909F0B37-23D2-6916-71DD-DFFEE230C481}"/>
              </a:ext>
            </a:extLst>
          </p:cNvPr>
          <p:cNvSpPr txBox="1">
            <a:spLocks/>
          </p:cNvSpPr>
          <p:nvPr/>
        </p:nvSpPr>
        <p:spPr>
          <a:xfrm>
            <a:off x="7434184" y="2185886"/>
            <a:ext cx="26420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30" name="テキスト ボックス 29">
            <a:extLst>
              <a:ext uri="{FF2B5EF4-FFF2-40B4-BE49-F238E27FC236}">
                <a16:creationId xmlns:a16="http://schemas.microsoft.com/office/drawing/2014/main" id="{708DFA01-1422-E282-A777-7D8C6FFE2D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731865" y="1095040"/>
            <a:ext cx="256706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32" name="テキスト ボックス 31">
            <a:extLst>
              <a:ext uri="{FF2B5EF4-FFF2-40B4-BE49-F238E27FC236}">
                <a16:creationId xmlns:a16="http://schemas.microsoft.com/office/drawing/2014/main" id="{577813B1-2712-CD3D-E364-E4BF4450D33E}"/>
              </a:ext>
            </a:extLst>
          </p:cNvPr>
          <p:cNvSpPr txBox="1">
            <a:spLocks/>
          </p:cNvSpPr>
          <p:nvPr/>
        </p:nvSpPr>
        <p:spPr>
          <a:xfrm>
            <a:off x="7296306" y="1370952"/>
            <a:ext cx="271697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36" name="テキスト ボックス 35">
            <a:extLst>
              <a:ext uri="{FF2B5EF4-FFF2-40B4-BE49-F238E27FC236}">
                <a16:creationId xmlns:a16="http://schemas.microsoft.com/office/drawing/2014/main" id="{DEA54AF0-D614-2523-E4D4-31F29FB82E91}"/>
              </a:ext>
            </a:extLst>
          </p:cNvPr>
          <p:cNvSpPr txBox="1">
            <a:spLocks/>
          </p:cNvSpPr>
          <p:nvPr/>
        </p:nvSpPr>
        <p:spPr>
          <a:xfrm>
            <a:off x="5680112" y="3100514"/>
            <a:ext cx="294181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38" name="テキスト ボックス 37">
            <a:extLst>
              <a:ext uri="{FF2B5EF4-FFF2-40B4-BE49-F238E27FC236}">
                <a16:creationId xmlns:a16="http://schemas.microsoft.com/office/drawing/2014/main" id="{650A31E4-380A-77CB-A7D6-CFB169C68E60}"/>
              </a:ext>
            </a:extLst>
          </p:cNvPr>
          <p:cNvSpPr txBox="1">
            <a:spLocks/>
          </p:cNvSpPr>
          <p:nvPr/>
        </p:nvSpPr>
        <p:spPr>
          <a:xfrm>
            <a:off x="5691578" y="2704453"/>
            <a:ext cx="2941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39" name="テキスト ボックス 38">
            <a:extLst>
              <a:ext uri="{FF2B5EF4-FFF2-40B4-BE49-F238E27FC236}">
                <a16:creationId xmlns:a16="http://schemas.microsoft.com/office/drawing/2014/main" id="{7B659678-FEFC-0DE0-05E6-7B82C53D7DEB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5646452" y="4214868"/>
            <a:ext cx="2941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40" name="テキスト ボックス 39">
            <a:extLst>
              <a:ext uri="{FF2B5EF4-FFF2-40B4-BE49-F238E27FC236}">
                <a16:creationId xmlns:a16="http://schemas.microsoft.com/office/drawing/2014/main" id="{D27E0649-5742-7D1E-86A0-184882FEAF4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311297" y="3957537"/>
            <a:ext cx="2941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9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41" name="正方形/長方形 40">
            <a:extLst>
              <a:ext uri="{FF2B5EF4-FFF2-40B4-BE49-F238E27FC236}">
                <a16:creationId xmlns:a16="http://schemas.microsoft.com/office/drawing/2014/main" id="{DD5D804A-005F-CFBD-3437-ECE6F5D4DB1A}"/>
              </a:ext>
            </a:extLst>
          </p:cNvPr>
          <p:cNvSpPr/>
          <p:nvPr/>
        </p:nvSpPr>
        <p:spPr>
          <a:xfrm>
            <a:off x="5940634" y="652459"/>
            <a:ext cx="1711023" cy="2748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-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Hamburg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2" name="正方形/長方形 41">
            <a:extLst>
              <a:ext uri="{FF2B5EF4-FFF2-40B4-BE49-F238E27FC236}">
                <a16:creationId xmlns:a16="http://schemas.microsoft.com/office/drawing/2014/main" id="{16EEA0BC-36C3-9798-2662-6501ABBB8CB9}"/>
              </a:ext>
            </a:extLst>
          </p:cNvPr>
          <p:cNvSpPr/>
          <p:nvPr/>
        </p:nvSpPr>
        <p:spPr>
          <a:xfrm>
            <a:off x="5711374" y="1087081"/>
            <a:ext cx="1532165" cy="27486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Breme</a:t>
            </a:r>
            <a:r>
              <a:rPr kumimoji="1" lang="en-US" altLang="ja-JP" sz="2000" b="1" i="0" u="none" strike="noStrike" kern="3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3" name="正方形/長方形 42">
            <a:extLst>
              <a:ext uri="{FF2B5EF4-FFF2-40B4-BE49-F238E27FC236}">
                <a16:creationId xmlns:a16="http://schemas.microsoft.com/office/drawing/2014/main" id="{ACF403FB-B091-0163-3D13-2432C21636EE}"/>
              </a:ext>
            </a:extLst>
          </p:cNvPr>
          <p:cNvSpPr/>
          <p:nvPr/>
        </p:nvSpPr>
        <p:spPr>
          <a:xfrm>
            <a:off x="6736846" y="1542870"/>
            <a:ext cx="1443084" cy="295274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Berlin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4" name="正方形/長方形 43">
            <a:extLst>
              <a:ext uri="{FF2B5EF4-FFF2-40B4-BE49-F238E27FC236}">
                <a16:creationId xmlns:a16="http://schemas.microsoft.com/office/drawing/2014/main" id="{42D9A8E6-02F5-8D27-B333-F17F1D838BAC}"/>
              </a:ext>
            </a:extLst>
          </p:cNvPr>
          <p:cNvSpPr/>
          <p:nvPr/>
        </p:nvSpPr>
        <p:spPr>
          <a:xfrm>
            <a:off x="7239488" y="2369398"/>
            <a:ext cx="1525698" cy="207547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Dresden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5" name="正方形/長方形 44">
            <a:extLst>
              <a:ext uri="{FF2B5EF4-FFF2-40B4-BE49-F238E27FC236}">
                <a16:creationId xmlns:a16="http://schemas.microsoft.com/office/drawing/2014/main" id="{BB22A1F6-5941-2B51-EA97-1B965ECDDA5E}"/>
              </a:ext>
            </a:extLst>
          </p:cNvPr>
          <p:cNvSpPr/>
          <p:nvPr/>
        </p:nvSpPr>
        <p:spPr>
          <a:xfrm>
            <a:off x="7016232" y="4081003"/>
            <a:ext cx="1566195" cy="4001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-30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Salzburg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6" name="正方形/長方形 45">
            <a:extLst>
              <a:ext uri="{FF2B5EF4-FFF2-40B4-BE49-F238E27FC236}">
                <a16:creationId xmlns:a16="http://schemas.microsoft.com/office/drawing/2014/main" id="{7CD97A7A-E3C6-D4E0-B8FA-919A8E62BF2F}"/>
              </a:ext>
            </a:extLst>
          </p:cNvPr>
          <p:cNvSpPr/>
          <p:nvPr/>
        </p:nvSpPr>
        <p:spPr>
          <a:xfrm>
            <a:off x="8353234" y="3587125"/>
            <a:ext cx="1268892" cy="40010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Wien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7" name="テキスト ボックス 46">
            <a:extLst>
              <a:ext uri="{FF2B5EF4-FFF2-40B4-BE49-F238E27FC236}">
                <a16:creationId xmlns:a16="http://schemas.microsoft.com/office/drawing/2014/main" id="{A7BF7631-30AA-17D8-2D00-EE179A075233}"/>
              </a:ext>
            </a:extLst>
          </p:cNvPr>
          <p:cNvSpPr txBox="1"/>
          <p:nvPr/>
        </p:nvSpPr>
        <p:spPr>
          <a:xfrm>
            <a:off x="4676810" y="4578763"/>
            <a:ext cx="1528224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Bern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8" name="テキスト ボックス 47">
            <a:extLst>
              <a:ext uri="{FF2B5EF4-FFF2-40B4-BE49-F238E27FC236}">
                <a16:creationId xmlns:a16="http://schemas.microsoft.com/office/drawing/2014/main" id="{FD76C781-A59E-6857-CF39-E3599D8172D0}"/>
              </a:ext>
            </a:extLst>
          </p:cNvPr>
          <p:cNvSpPr txBox="1"/>
          <p:nvPr/>
        </p:nvSpPr>
        <p:spPr>
          <a:xfrm>
            <a:off x="5662551" y="4233976"/>
            <a:ext cx="1235773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Z</a:t>
            </a:r>
            <a:r>
              <a:rPr kumimoji="1" lang="de-DE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ürich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49" name="テキスト ボックス 48">
            <a:extLst>
              <a:ext uri="{FF2B5EF4-FFF2-40B4-BE49-F238E27FC236}">
                <a16:creationId xmlns:a16="http://schemas.microsoft.com/office/drawing/2014/main" id="{DBA68410-51CB-A78B-DD33-17F1414AA5B5}"/>
              </a:ext>
            </a:extLst>
          </p:cNvPr>
          <p:cNvSpPr txBox="1"/>
          <p:nvPr/>
        </p:nvSpPr>
        <p:spPr>
          <a:xfrm>
            <a:off x="6229175" y="3454783"/>
            <a:ext cx="1604619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München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0" name="テキスト ボックス 49">
            <a:extLst>
              <a:ext uri="{FF2B5EF4-FFF2-40B4-BE49-F238E27FC236}">
                <a16:creationId xmlns:a16="http://schemas.microsoft.com/office/drawing/2014/main" id="{B9961B04-8413-B486-9220-FAB9CD54884B}"/>
              </a:ext>
            </a:extLst>
          </p:cNvPr>
          <p:cNvSpPr txBox="1"/>
          <p:nvPr/>
        </p:nvSpPr>
        <p:spPr>
          <a:xfrm>
            <a:off x="4163307" y="3068440"/>
            <a:ext cx="1854829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Heidelberg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1" name="テキスト ボックス 50">
            <a:extLst>
              <a:ext uri="{FF2B5EF4-FFF2-40B4-BE49-F238E27FC236}">
                <a16:creationId xmlns:a16="http://schemas.microsoft.com/office/drawing/2014/main" id="{70625514-0625-D8DA-0C9C-61AC21B43C38}"/>
              </a:ext>
            </a:extLst>
          </p:cNvPr>
          <p:cNvSpPr txBox="1"/>
          <p:nvPr/>
        </p:nvSpPr>
        <p:spPr>
          <a:xfrm>
            <a:off x="4219963" y="2097749"/>
            <a:ext cx="1168220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2000" b="1" i="0" u="none" strike="noStrike" kern="1200" cap="none" spc="-30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 </a:t>
            </a: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K</a:t>
            </a:r>
            <a:r>
              <a:rPr kumimoji="1" lang="de-DE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öln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53" name="テキスト ボックス 52">
            <a:extLst>
              <a:ext uri="{FF2B5EF4-FFF2-40B4-BE49-F238E27FC236}">
                <a16:creationId xmlns:a16="http://schemas.microsoft.com/office/drawing/2014/main" id="{31CB71D2-E977-E192-8E42-B635086022FF}"/>
              </a:ext>
            </a:extLst>
          </p:cNvPr>
          <p:cNvSpPr txBox="1">
            <a:spLocks/>
          </p:cNvSpPr>
          <p:nvPr/>
        </p:nvSpPr>
        <p:spPr>
          <a:xfrm>
            <a:off x="5090722" y="2248600"/>
            <a:ext cx="29418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  <p:sp>
        <p:nvSpPr>
          <p:cNvPr id="54" name="テキスト ボックス 53">
            <a:extLst>
              <a:ext uri="{FF2B5EF4-FFF2-40B4-BE49-F238E27FC236}">
                <a16:creationId xmlns:a16="http://schemas.microsoft.com/office/drawing/2014/main" id="{9EEB1A80-7E71-29A3-388E-1FAF0EB0A79B}"/>
              </a:ext>
            </a:extLst>
          </p:cNvPr>
          <p:cNvSpPr txBox="1"/>
          <p:nvPr/>
        </p:nvSpPr>
        <p:spPr>
          <a:xfrm>
            <a:off x="4280519" y="2584455"/>
            <a:ext cx="1712893" cy="400110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Frankfurt</a:t>
            </a:r>
            <a:endParaRPr kumimoji="1" lang="ja-JP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56" name="図 55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EDC0D8B2-433E-EEE0-5B85-B8CD420FCDC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39" t="32432" r="16271" b="42936"/>
          <a:stretch/>
        </p:blipFill>
        <p:spPr>
          <a:xfrm>
            <a:off x="8456014" y="5985170"/>
            <a:ext cx="3706109" cy="793370"/>
          </a:xfrm>
          <a:prstGeom prst="rect">
            <a:avLst/>
          </a:prstGeom>
          <a:noFill/>
          <a:ln w="9525">
            <a:solidFill>
              <a:schemeClr val="accent2"/>
            </a:solidFill>
          </a:ln>
        </p:spPr>
      </p:pic>
      <p:sp>
        <p:nvSpPr>
          <p:cNvPr id="57" name="テキスト ボックス 56">
            <a:extLst>
              <a:ext uri="{FF2B5EF4-FFF2-40B4-BE49-F238E27FC236}">
                <a16:creationId xmlns:a16="http://schemas.microsoft.com/office/drawing/2014/main" id="{0AD8E5DE-12AE-1691-00B3-1E735329C165}"/>
              </a:ext>
            </a:extLst>
          </p:cNvPr>
          <p:cNvSpPr txBox="1"/>
          <p:nvPr/>
        </p:nvSpPr>
        <p:spPr>
          <a:xfrm>
            <a:off x="472144" y="5822257"/>
            <a:ext cx="26699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72163"/>
                </a:solidFill>
                <a:effectLst/>
                <a:uLnTx/>
                <a:uFillTx/>
                <a:latin typeface="游ゴシック" panose="020F0502020204030204"/>
                <a:ea typeface="游ゴシック" panose="020B0400000000000000" pitchFamily="50" charset="-128"/>
                <a:cs typeface="+mn-cs"/>
              </a:rPr>
              <a:t>⇧</a:t>
            </a:r>
          </a:p>
        </p:txBody>
      </p:sp>
      <p:pic>
        <p:nvPicPr>
          <p:cNvPr id="2" name="図 1">
            <a:hlinkClick r:id="rId4" action="ppaction://hlinksldjump"/>
            <a:extLst>
              <a:ext uri="{FF2B5EF4-FFF2-40B4-BE49-F238E27FC236}">
                <a16:creationId xmlns:a16="http://schemas.microsoft.com/office/drawing/2014/main" id="{7809E07C-1431-5901-68B2-1AB0E6A0322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320" y="327857"/>
            <a:ext cx="620879" cy="599466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37EF42E1-58D5-B94D-1751-B8B80A4487B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5124" y="6162675"/>
            <a:ext cx="229872" cy="219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55715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吹き出し: 四角形 3">
            <a:extLst>
              <a:ext uri="{FF2B5EF4-FFF2-40B4-BE49-F238E27FC236}">
                <a16:creationId xmlns:a16="http://schemas.microsoft.com/office/drawing/2014/main" id="{ADB4C69A-DF48-73A7-7287-D1655C2EABC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327317" y="5448645"/>
            <a:ext cx="1656184" cy="849337"/>
          </a:xfrm>
          <a:prstGeom prst="wedgeRectCallout">
            <a:avLst>
              <a:gd name="adj1" fmla="val 35478"/>
              <a:gd name="adj2" fmla="val -79861"/>
            </a:avLst>
          </a:prstGeom>
          <a:solidFill>
            <a:srgbClr val="FC8CE7"/>
          </a:solidFill>
          <a:ln>
            <a:solidFill>
              <a:srgbClr val="FC8C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dirty="0" err="1"/>
              <a:t>sie</a:t>
            </a:r>
            <a:r>
              <a:rPr lang="ja-JP" altLang="en-US" dirty="0"/>
              <a:t>（彼女）</a:t>
            </a:r>
            <a:endParaRPr lang="en-US" altLang="ja-JP" dirty="0"/>
          </a:p>
          <a:p>
            <a:r>
              <a:rPr lang="ja-JP" altLang="en-US" dirty="0"/>
              <a:t>  </a:t>
            </a:r>
            <a:r>
              <a:rPr lang="en-US" altLang="ja-JP" dirty="0"/>
              <a:t>e</a:t>
            </a:r>
            <a:r>
              <a:rPr kumimoji="1" lang="en-US" altLang="ja-JP" dirty="0"/>
              <a:t>s (</a:t>
            </a:r>
            <a:r>
              <a:rPr kumimoji="1" lang="ja-JP" altLang="en-US" dirty="0"/>
              <a:t>それ</a:t>
            </a:r>
            <a:r>
              <a:rPr kumimoji="1" lang="en-US" altLang="ja-JP" dirty="0"/>
              <a:t>) </a:t>
            </a:r>
            <a:endParaRPr kumimoji="1" lang="ja-JP" altLang="en-US" dirty="0"/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ED9FCE-78B5-4B15-8CB4-61095F5304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775520" y="825966"/>
            <a:ext cx="885698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r>
              <a:rPr kumimoji="1" lang="ja-JP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（来る）</a:t>
            </a:r>
            <a:endParaRPr kumimoji="1" lang="en-US" altLang="ja-JP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wir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du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ihr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er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Sie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komm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01F2A-6AB8-4A39-974D-AB217A1FE051}"/>
              </a:ext>
            </a:extLst>
          </p:cNvPr>
          <p:cNvSpPr txBox="1"/>
          <p:nvPr/>
        </p:nvSpPr>
        <p:spPr>
          <a:xfrm>
            <a:off x="4583832" y="3326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語幹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FCA648-6FBE-476C-8964-AF48BD75D938}"/>
              </a:ext>
            </a:extLst>
          </p:cNvPr>
          <p:cNvSpPr txBox="1"/>
          <p:nvPr/>
        </p:nvSpPr>
        <p:spPr>
          <a:xfrm>
            <a:off x="6096000" y="332656"/>
            <a:ext cx="6463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語尾</a:t>
            </a: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0E00DB-B0B5-4C96-BB5B-804EEC67CBB3}"/>
              </a:ext>
            </a:extLst>
          </p:cNvPr>
          <p:cNvSpPr/>
          <p:nvPr/>
        </p:nvSpPr>
        <p:spPr>
          <a:xfrm>
            <a:off x="4439816" y="404664"/>
            <a:ext cx="7920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C85DF1D0-BCBD-4CB3-B7BC-9082DED811FB}"/>
              </a:ext>
            </a:extLst>
          </p:cNvPr>
          <p:cNvSpPr/>
          <p:nvPr/>
        </p:nvSpPr>
        <p:spPr>
          <a:xfrm>
            <a:off x="6168008" y="332656"/>
            <a:ext cx="86409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0" name="インク 9">
                <a:extLst>
                  <a:ext uri="{FF2B5EF4-FFF2-40B4-BE49-F238E27FC236}">
                    <a16:creationId xmlns:a16="http://schemas.microsoft.com/office/drawing/2014/main" id="{508863E2-5331-49BF-A930-968A9C214BC7}"/>
                  </a:ext>
                </a:extLst>
              </p14:cNvPr>
              <p14:cNvContentPartPr/>
              <p14:nvPr/>
            </p14:nvContentPartPr>
            <p14:xfrm>
              <a:off x="484035" y="5858554"/>
              <a:ext cx="19080" cy="14760"/>
            </p14:xfrm>
          </p:contentPart>
        </mc:Choice>
        <mc:Fallback xmlns="">
          <p:pic>
            <p:nvPicPr>
              <p:cNvPr id="10" name="インク 9">
                <a:extLst>
                  <a:ext uri="{FF2B5EF4-FFF2-40B4-BE49-F238E27FC236}">
                    <a16:creationId xmlns:a16="http://schemas.microsoft.com/office/drawing/2014/main" id="{508863E2-5331-49BF-A930-968A9C214BC7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5395" y="5849554"/>
                <a:ext cx="36720" cy="32400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3469F767-EEE5-4317-B3DC-A5FE2E93ACD2}"/>
              </a:ext>
            </a:extLst>
          </p:cNvPr>
          <p:cNvSpPr/>
          <p:nvPr/>
        </p:nvSpPr>
        <p:spPr>
          <a:xfrm>
            <a:off x="4655840" y="1772816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5CD08DCE-E377-459B-92B8-5066DD0C8DAE}"/>
              </a:ext>
            </a:extLst>
          </p:cNvPr>
          <p:cNvSpPr/>
          <p:nvPr/>
        </p:nvSpPr>
        <p:spPr>
          <a:xfrm>
            <a:off x="4655840" y="3284984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1B9AE8D9-9F69-4358-99A6-263E66B523F1}"/>
              </a:ext>
            </a:extLst>
          </p:cNvPr>
          <p:cNvSpPr/>
          <p:nvPr/>
        </p:nvSpPr>
        <p:spPr>
          <a:xfrm>
            <a:off x="4655840" y="4725144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C10D3A89-3240-4143-B876-CC6249134506}"/>
              </a:ext>
            </a:extLst>
          </p:cNvPr>
          <p:cNvSpPr/>
          <p:nvPr/>
        </p:nvSpPr>
        <p:spPr>
          <a:xfrm>
            <a:off x="9366447" y="1825097"/>
            <a:ext cx="720080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183B38-D67F-4C96-BEF7-15C854B9438E}"/>
              </a:ext>
            </a:extLst>
          </p:cNvPr>
          <p:cNvSpPr/>
          <p:nvPr/>
        </p:nvSpPr>
        <p:spPr>
          <a:xfrm>
            <a:off x="9489901" y="3265934"/>
            <a:ext cx="576064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0" name="正方形/長方形 19">
            <a:extLst>
              <a:ext uri="{FF2B5EF4-FFF2-40B4-BE49-F238E27FC236}">
                <a16:creationId xmlns:a16="http://schemas.microsoft.com/office/drawing/2014/main" id="{4114DE67-C861-4214-83C5-5DF98399217C}"/>
              </a:ext>
            </a:extLst>
          </p:cNvPr>
          <p:cNvSpPr/>
          <p:nvPr/>
        </p:nvSpPr>
        <p:spPr>
          <a:xfrm>
            <a:off x="9480376" y="4797152"/>
            <a:ext cx="648072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1" name="正方形/長方形 20">
            <a:extLst>
              <a:ext uri="{FF2B5EF4-FFF2-40B4-BE49-F238E27FC236}">
                <a16:creationId xmlns:a16="http://schemas.microsoft.com/office/drawing/2014/main" id="{5A4EC7A6-4FA9-46E6-9FC7-DB625514C051}"/>
              </a:ext>
            </a:extLst>
          </p:cNvPr>
          <p:cNvSpPr/>
          <p:nvPr/>
        </p:nvSpPr>
        <p:spPr>
          <a:xfrm>
            <a:off x="6960096" y="6237312"/>
            <a:ext cx="792088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3" name="グラフィックス 2" descr="チェックリスト 枠線">
            <a:extLst>
              <a:ext uri="{FF2B5EF4-FFF2-40B4-BE49-F238E27FC236}">
                <a16:creationId xmlns:a16="http://schemas.microsoft.com/office/drawing/2014/main" id="{102681BC-87DD-1D8A-1F07-14516CE9671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9336" y="116632"/>
            <a:ext cx="788996" cy="788996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65D327B4-85AC-DB93-D097-9D197BA82F7E}"/>
              </a:ext>
            </a:extLst>
          </p:cNvPr>
          <p:cNvSpPr txBox="1"/>
          <p:nvPr/>
        </p:nvSpPr>
        <p:spPr>
          <a:xfrm>
            <a:off x="4943872" y="332656"/>
            <a:ext cx="76661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語幹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7754A74C-AB18-7158-9AD0-83E92E48460C}"/>
              </a:ext>
            </a:extLst>
          </p:cNvPr>
          <p:cNvSpPr txBox="1"/>
          <p:nvPr/>
        </p:nvSpPr>
        <p:spPr>
          <a:xfrm>
            <a:off x="6240016" y="332656"/>
            <a:ext cx="69460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語尾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24" name="正方形/長方形 23">
            <a:extLst>
              <a:ext uri="{FF2B5EF4-FFF2-40B4-BE49-F238E27FC236}">
                <a16:creationId xmlns:a16="http://schemas.microsoft.com/office/drawing/2014/main" id="{66B4A3B7-6DC7-56F9-8F25-B80175E42DC4}"/>
              </a:ext>
            </a:extLst>
          </p:cNvPr>
          <p:cNvSpPr/>
          <p:nvPr/>
        </p:nvSpPr>
        <p:spPr>
          <a:xfrm>
            <a:off x="5015880" y="332656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CCB52353-CAE4-7E07-E40E-5EB6910AEC74}"/>
              </a:ext>
            </a:extLst>
          </p:cNvPr>
          <p:cNvSpPr/>
          <p:nvPr/>
        </p:nvSpPr>
        <p:spPr>
          <a:xfrm>
            <a:off x="6312024" y="332656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B072D245-DF71-2DE8-09D8-D1E91F3CCABD}"/>
              </a:ext>
            </a:extLst>
          </p:cNvPr>
          <p:cNvSpPr/>
          <p:nvPr/>
        </p:nvSpPr>
        <p:spPr>
          <a:xfrm>
            <a:off x="7032104" y="1052736"/>
            <a:ext cx="1224136" cy="432048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3DFCD541-69A5-3483-34A8-FF9B42DB06F0}"/>
              </a:ext>
            </a:extLst>
          </p:cNvPr>
          <p:cNvSpPr txBox="1"/>
          <p:nvPr/>
        </p:nvSpPr>
        <p:spPr>
          <a:xfrm>
            <a:off x="310970" y="6237312"/>
            <a:ext cx="38429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4759875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5EB6215F-2852-C63F-69E7-664F0644DD74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5911" y="5036771"/>
            <a:ext cx="1664352" cy="1127858"/>
          </a:xfrm>
          <a:prstGeom prst="rect">
            <a:avLst/>
          </a:prstGeom>
        </p:spPr>
      </p:pic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ED9FCE-78B5-4B15-8CB4-61095F5304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456" y="764704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r>
              <a:rPr kumimoji="1" lang="ja-JP" alt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（住む）</a:t>
            </a:r>
            <a:endParaRPr kumimoji="1" lang="en-US" altLang="ja-JP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wir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du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ihr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er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Sie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wohn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01F2A-6AB8-4A39-974D-AB217A1FE051}"/>
              </a:ext>
            </a:extLst>
          </p:cNvPr>
          <p:cNvSpPr txBox="1"/>
          <p:nvPr/>
        </p:nvSpPr>
        <p:spPr>
          <a:xfrm>
            <a:off x="4367808" y="26064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語幹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FCA648-6FBE-476C-8964-AF48BD75D938}"/>
              </a:ext>
            </a:extLst>
          </p:cNvPr>
          <p:cNvSpPr txBox="1"/>
          <p:nvPr/>
        </p:nvSpPr>
        <p:spPr>
          <a:xfrm>
            <a:off x="5375920" y="260648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語尾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E8F4E4-57CF-4CD3-8FDD-2D5299CD8D4D}"/>
              </a:ext>
            </a:extLst>
          </p:cNvPr>
          <p:cNvSpPr/>
          <p:nvPr/>
        </p:nvSpPr>
        <p:spPr>
          <a:xfrm>
            <a:off x="8256240" y="1628800"/>
            <a:ext cx="72008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4051C25-D707-4C14-AF47-AF8251B6C78C}"/>
              </a:ext>
            </a:extLst>
          </p:cNvPr>
          <p:cNvSpPr/>
          <p:nvPr/>
        </p:nvSpPr>
        <p:spPr>
          <a:xfrm>
            <a:off x="3791744" y="3104964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0244747-B77E-48DF-A8D7-E7B5BB8504CD}"/>
              </a:ext>
            </a:extLst>
          </p:cNvPr>
          <p:cNvSpPr/>
          <p:nvPr/>
        </p:nvSpPr>
        <p:spPr>
          <a:xfrm>
            <a:off x="3791744" y="458112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A33D295-522D-4312-8381-1E59BC47947D}"/>
              </a:ext>
            </a:extLst>
          </p:cNvPr>
          <p:cNvSpPr/>
          <p:nvPr/>
        </p:nvSpPr>
        <p:spPr>
          <a:xfrm>
            <a:off x="3791744" y="170080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14760E-2BEF-4A4D-9AFA-3EC963FF03C6}"/>
              </a:ext>
            </a:extLst>
          </p:cNvPr>
          <p:cNvSpPr/>
          <p:nvPr/>
        </p:nvSpPr>
        <p:spPr>
          <a:xfrm>
            <a:off x="8328248" y="3104964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A7F8AD8-C735-486A-9743-03FCFD302405}"/>
              </a:ext>
            </a:extLst>
          </p:cNvPr>
          <p:cNvSpPr/>
          <p:nvPr/>
        </p:nvSpPr>
        <p:spPr>
          <a:xfrm>
            <a:off x="8328248" y="4509120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80B2AD1-2109-4457-ADCD-4E0600016B72}"/>
              </a:ext>
            </a:extLst>
          </p:cNvPr>
          <p:cNvSpPr/>
          <p:nvPr/>
        </p:nvSpPr>
        <p:spPr>
          <a:xfrm>
            <a:off x="6096000" y="6021288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100BAE-5915-768A-FE4E-4336B553AC7F}"/>
              </a:ext>
            </a:extLst>
          </p:cNvPr>
          <p:cNvSpPr/>
          <p:nvPr/>
        </p:nvSpPr>
        <p:spPr>
          <a:xfrm>
            <a:off x="4439816" y="188640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7605716-EC3F-8D99-D79A-1DA4FCC73F99}"/>
              </a:ext>
            </a:extLst>
          </p:cNvPr>
          <p:cNvSpPr/>
          <p:nvPr/>
        </p:nvSpPr>
        <p:spPr>
          <a:xfrm>
            <a:off x="5447928" y="188640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E96609-113E-E488-0D32-FAA70D248114}"/>
              </a:ext>
            </a:extLst>
          </p:cNvPr>
          <p:cNvSpPr/>
          <p:nvPr/>
        </p:nvSpPr>
        <p:spPr>
          <a:xfrm>
            <a:off x="6096000" y="1052736"/>
            <a:ext cx="1152128" cy="5040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1" name="グラフィックス 20" descr="チェックリスト 枠線">
            <a:extLst>
              <a:ext uri="{FF2B5EF4-FFF2-40B4-BE49-F238E27FC236}">
                <a16:creationId xmlns:a16="http://schemas.microsoft.com/office/drawing/2014/main" id="{C74C4CE0-F942-729F-B4A7-EA18F4BE7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9336" y="116632"/>
            <a:ext cx="790347" cy="790347"/>
          </a:xfrm>
          <a:prstGeom prst="rect">
            <a:avLst/>
          </a:prstGeom>
        </p:spPr>
      </p:pic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A1D48DCE-8370-2F25-30A9-898071555E59}"/>
              </a:ext>
            </a:extLst>
          </p:cNvPr>
          <p:cNvSpPr txBox="1"/>
          <p:nvPr/>
        </p:nvSpPr>
        <p:spPr>
          <a:xfrm>
            <a:off x="551384" y="6309320"/>
            <a:ext cx="409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586538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ED9FCE-78B5-4B15-8CB4-61095F5304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456" y="764704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（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‥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という名前である）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wir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du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ihr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er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Sie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hei</a:t>
            </a:r>
            <a:r>
              <a:rPr kumimoji="1" lang="de-DE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ß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01F2A-6AB8-4A39-974D-AB217A1FE0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63752" y="33265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語幹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FCA648-6FBE-476C-8964-AF48BD75D9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27848" y="33265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語尾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E8F4E4-57CF-4CD3-8FDD-2D5299CD8D4D}"/>
              </a:ext>
            </a:extLst>
          </p:cNvPr>
          <p:cNvSpPr/>
          <p:nvPr/>
        </p:nvSpPr>
        <p:spPr>
          <a:xfrm>
            <a:off x="7536160" y="1628800"/>
            <a:ext cx="72008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4051C25-D707-4C14-AF47-AF8251B6C78C}"/>
              </a:ext>
            </a:extLst>
          </p:cNvPr>
          <p:cNvSpPr/>
          <p:nvPr/>
        </p:nvSpPr>
        <p:spPr>
          <a:xfrm>
            <a:off x="3575720" y="3104964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0244747-B77E-48DF-A8D7-E7B5BB8504CD}"/>
              </a:ext>
            </a:extLst>
          </p:cNvPr>
          <p:cNvSpPr/>
          <p:nvPr/>
        </p:nvSpPr>
        <p:spPr>
          <a:xfrm>
            <a:off x="3575720" y="4509120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A33D295-522D-4312-8381-1E59BC47947D}"/>
              </a:ext>
            </a:extLst>
          </p:cNvPr>
          <p:cNvSpPr/>
          <p:nvPr/>
        </p:nvSpPr>
        <p:spPr>
          <a:xfrm>
            <a:off x="3503712" y="170080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14760E-2BEF-4A4D-9AFA-3EC963FF03C6}"/>
              </a:ext>
            </a:extLst>
          </p:cNvPr>
          <p:cNvSpPr/>
          <p:nvPr/>
        </p:nvSpPr>
        <p:spPr>
          <a:xfrm>
            <a:off x="7536160" y="3068960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A7F8AD8-C735-486A-9743-03FCFD302405}"/>
              </a:ext>
            </a:extLst>
          </p:cNvPr>
          <p:cNvSpPr/>
          <p:nvPr/>
        </p:nvSpPr>
        <p:spPr>
          <a:xfrm>
            <a:off x="7608168" y="4509120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80B2AD1-2109-4457-ADCD-4E0600016B72}"/>
              </a:ext>
            </a:extLst>
          </p:cNvPr>
          <p:cNvSpPr/>
          <p:nvPr/>
        </p:nvSpPr>
        <p:spPr>
          <a:xfrm>
            <a:off x="5807968" y="6021288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100BAE-5915-768A-FE4E-4336B553AC7F}"/>
              </a:ext>
            </a:extLst>
          </p:cNvPr>
          <p:cNvSpPr/>
          <p:nvPr/>
        </p:nvSpPr>
        <p:spPr>
          <a:xfrm>
            <a:off x="3935760" y="26064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7605716-EC3F-8D99-D79A-1DA4FCC73F99}"/>
              </a:ext>
            </a:extLst>
          </p:cNvPr>
          <p:cNvSpPr/>
          <p:nvPr/>
        </p:nvSpPr>
        <p:spPr>
          <a:xfrm>
            <a:off x="4799856" y="26064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E96609-113E-E488-0D32-FAA70D248114}"/>
              </a:ext>
            </a:extLst>
          </p:cNvPr>
          <p:cNvSpPr/>
          <p:nvPr/>
        </p:nvSpPr>
        <p:spPr>
          <a:xfrm>
            <a:off x="5519936" y="980728"/>
            <a:ext cx="316835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1" name="グラフィックス 20" descr="チェックリスト 枠線">
            <a:extLst>
              <a:ext uri="{FF2B5EF4-FFF2-40B4-BE49-F238E27FC236}">
                <a16:creationId xmlns:a16="http://schemas.microsoft.com/office/drawing/2014/main" id="{C74C4CE0-F942-729F-B4A7-EA18F4BE7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36" y="116632"/>
            <a:ext cx="792088" cy="792088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F6144B62-0A9B-1E52-627F-8AD5C0F5C25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7408" y="5445224"/>
            <a:ext cx="1584176" cy="648072"/>
          </a:xfrm>
          <a:prstGeom prst="wedgeRectCallout">
            <a:avLst>
              <a:gd name="adj1" fmla="val 35478"/>
              <a:gd name="adj2" fmla="val -79861"/>
            </a:avLst>
          </a:prstGeom>
          <a:solidFill>
            <a:srgbClr val="FC8CE7"/>
          </a:solidFill>
          <a:ln>
            <a:solidFill>
              <a:srgbClr val="FC8C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（彼女）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4BAE0A36-04E8-07C3-FCD3-BB951D558A3B}"/>
              </a:ext>
            </a:extLst>
          </p:cNvPr>
          <p:cNvSpPr txBox="1"/>
          <p:nvPr/>
        </p:nvSpPr>
        <p:spPr>
          <a:xfrm>
            <a:off x="407368" y="6381328"/>
            <a:ext cx="40905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8012753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02ED9FCE-78B5-4B15-8CB4-61095F5304C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199456" y="764704"/>
            <a:ext cx="8280920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（旅行をする）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ich </a:t>
            </a:r>
            <a:r>
              <a:rPr kumimoji="1" lang="ja-JP" altLang="en-US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wir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du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ihr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er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t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en-US" altLang="ja-JP" sz="4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            Sie  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reis</a:t>
            </a:r>
            <a:r>
              <a:rPr kumimoji="1" lang="en-US" altLang="ja-JP" sz="4800" b="0" i="0" u="none" strike="noStrike" kern="1200" cap="none" spc="0" normalizeH="0" baseline="0" noProof="0" dirty="0" err="1">
                <a:ln>
                  <a:noFill/>
                </a:ln>
                <a:solidFill>
                  <a:srgbClr val="F99700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en</a:t>
            </a:r>
            <a:endParaRPr kumimoji="1" lang="ja-JP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99700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00501F2A-6AB8-4A39-974D-AB217A1FE051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63752" y="33265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語幹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CAFCA648-6FBE-476C-8964-AF48BD75D938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727848" y="33265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語尾</a:t>
            </a:r>
            <a:endParaRPr kumimoji="1" lang="en-US" altLang="ja-JP" sz="1800" b="0" i="0" u="none" strike="noStrike" kern="1200" cap="none" spc="0" normalizeH="0" baseline="0" noProof="0">
              <a:ln>
                <a:noFill/>
              </a:ln>
              <a:solidFill>
                <a:srgbClr val="FF5C21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5C21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   ⇩</a:t>
            </a:r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46E8F4E4-57CF-4CD3-8FDD-2D5299CD8D4D}"/>
              </a:ext>
            </a:extLst>
          </p:cNvPr>
          <p:cNvSpPr/>
          <p:nvPr/>
        </p:nvSpPr>
        <p:spPr>
          <a:xfrm>
            <a:off x="7176120" y="1628800"/>
            <a:ext cx="720080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34051C25-D707-4C14-AF47-AF8251B6C78C}"/>
              </a:ext>
            </a:extLst>
          </p:cNvPr>
          <p:cNvSpPr/>
          <p:nvPr/>
        </p:nvSpPr>
        <p:spPr>
          <a:xfrm>
            <a:off x="3359696" y="3104964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90244747-B77E-48DF-A8D7-E7B5BB8504CD}"/>
              </a:ext>
            </a:extLst>
          </p:cNvPr>
          <p:cNvSpPr/>
          <p:nvPr/>
        </p:nvSpPr>
        <p:spPr>
          <a:xfrm>
            <a:off x="3359696" y="4509120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4A33D295-522D-4312-8381-1E59BC47947D}"/>
              </a:ext>
            </a:extLst>
          </p:cNvPr>
          <p:cNvSpPr/>
          <p:nvPr/>
        </p:nvSpPr>
        <p:spPr>
          <a:xfrm>
            <a:off x="3287688" y="170080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8714760E-2BEF-4A4D-9AFA-3EC963FF03C6}"/>
              </a:ext>
            </a:extLst>
          </p:cNvPr>
          <p:cNvSpPr/>
          <p:nvPr/>
        </p:nvSpPr>
        <p:spPr>
          <a:xfrm>
            <a:off x="7176120" y="3104964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6" name="正方形/長方形 15">
            <a:extLst>
              <a:ext uri="{FF2B5EF4-FFF2-40B4-BE49-F238E27FC236}">
                <a16:creationId xmlns:a16="http://schemas.microsoft.com/office/drawing/2014/main" id="{CA7F8AD8-C735-486A-9743-03FCFD302405}"/>
              </a:ext>
            </a:extLst>
          </p:cNvPr>
          <p:cNvSpPr/>
          <p:nvPr/>
        </p:nvSpPr>
        <p:spPr>
          <a:xfrm>
            <a:off x="7248128" y="4581128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7" name="正方形/長方形 16">
            <a:extLst>
              <a:ext uri="{FF2B5EF4-FFF2-40B4-BE49-F238E27FC236}">
                <a16:creationId xmlns:a16="http://schemas.microsoft.com/office/drawing/2014/main" id="{780B2AD1-2109-4457-ADCD-4E0600016B72}"/>
              </a:ext>
            </a:extLst>
          </p:cNvPr>
          <p:cNvSpPr/>
          <p:nvPr/>
        </p:nvSpPr>
        <p:spPr>
          <a:xfrm>
            <a:off x="5663952" y="6021288"/>
            <a:ext cx="648072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5" name="正方形/長方形 4">
            <a:extLst>
              <a:ext uri="{FF2B5EF4-FFF2-40B4-BE49-F238E27FC236}">
                <a16:creationId xmlns:a16="http://schemas.microsoft.com/office/drawing/2014/main" id="{4E100BAE-5915-768A-FE4E-4336B553AC7F}"/>
              </a:ext>
            </a:extLst>
          </p:cNvPr>
          <p:cNvSpPr/>
          <p:nvPr/>
        </p:nvSpPr>
        <p:spPr>
          <a:xfrm>
            <a:off x="3863752" y="26064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8" name="正方形/長方形 17">
            <a:extLst>
              <a:ext uri="{FF2B5EF4-FFF2-40B4-BE49-F238E27FC236}">
                <a16:creationId xmlns:a16="http://schemas.microsoft.com/office/drawing/2014/main" id="{77605716-EC3F-8D99-D79A-1DA4FCC73F99}"/>
              </a:ext>
            </a:extLst>
          </p:cNvPr>
          <p:cNvSpPr/>
          <p:nvPr/>
        </p:nvSpPr>
        <p:spPr>
          <a:xfrm>
            <a:off x="4727848" y="260648"/>
            <a:ext cx="576064" cy="648072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sp>
        <p:nvSpPr>
          <p:cNvPr id="19" name="正方形/長方形 18">
            <a:extLst>
              <a:ext uri="{FF2B5EF4-FFF2-40B4-BE49-F238E27FC236}">
                <a16:creationId xmlns:a16="http://schemas.microsoft.com/office/drawing/2014/main" id="{B8E96609-113E-E488-0D32-FAA70D248114}"/>
              </a:ext>
            </a:extLst>
          </p:cNvPr>
          <p:cNvSpPr/>
          <p:nvPr/>
        </p:nvSpPr>
        <p:spPr>
          <a:xfrm>
            <a:off x="5347875" y="1011445"/>
            <a:ext cx="3168352" cy="504056"/>
          </a:xfrm>
          <a:prstGeom prst="rect">
            <a:avLst/>
          </a:prstGeom>
          <a:solidFill>
            <a:schemeClr val="bg1"/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ja-JP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Franklin Gothic Medium"/>
              <a:ea typeface="+mn-ea"/>
              <a:cs typeface="+mn-cs"/>
            </a:endParaRPr>
          </a:p>
        </p:txBody>
      </p:sp>
      <p:pic>
        <p:nvPicPr>
          <p:cNvPr id="21" name="グラフィックス 20" descr="チェックリスト 枠線">
            <a:extLst>
              <a:ext uri="{FF2B5EF4-FFF2-40B4-BE49-F238E27FC236}">
                <a16:creationId xmlns:a16="http://schemas.microsoft.com/office/drawing/2014/main" id="{C74C4CE0-F942-729F-B4A7-EA18F4BE73B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19336" y="116632"/>
            <a:ext cx="1080120" cy="1080120"/>
          </a:xfrm>
          <a:prstGeom prst="rect">
            <a:avLst/>
          </a:prstGeom>
        </p:spPr>
      </p:pic>
      <p:sp>
        <p:nvSpPr>
          <p:cNvPr id="6" name="吹き出し: 四角形 5">
            <a:extLst>
              <a:ext uri="{FF2B5EF4-FFF2-40B4-BE49-F238E27FC236}">
                <a16:creationId xmlns:a16="http://schemas.microsoft.com/office/drawing/2014/main" id="{67F4EA22-75E1-419F-674A-C7DA035C54B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67408" y="5445224"/>
            <a:ext cx="1584176" cy="648072"/>
          </a:xfrm>
          <a:prstGeom prst="wedgeRectCallout">
            <a:avLst>
              <a:gd name="adj1" fmla="val 35478"/>
              <a:gd name="adj2" fmla="val -79861"/>
            </a:avLst>
          </a:prstGeom>
          <a:solidFill>
            <a:srgbClr val="FC8CE7"/>
          </a:solidFill>
          <a:ln>
            <a:solidFill>
              <a:srgbClr val="FC8CE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Sie</a:t>
            </a:r>
            <a:r>
              <a:rPr kumimoji="1" lang="ja-JP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Franklin Gothic Medium"/>
                <a:ea typeface="+mn-ea"/>
                <a:cs typeface="+mn-cs"/>
              </a:rPr>
              <a:t>（彼女）</a:t>
            </a: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8FA4F2D0-0C6E-961C-EDC7-F62D64200684}"/>
              </a:ext>
            </a:extLst>
          </p:cNvPr>
          <p:cNvSpPr txBox="1"/>
          <p:nvPr/>
        </p:nvSpPr>
        <p:spPr>
          <a:xfrm>
            <a:off x="191344" y="6381328"/>
            <a:ext cx="48106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4927589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 descr="テキスト&#10;&#10;自動的に生成された説明">
            <a:extLst>
              <a:ext uri="{FF2B5EF4-FFF2-40B4-BE49-F238E27FC236}">
                <a16:creationId xmlns:a16="http://schemas.microsoft.com/office/drawing/2014/main" id="{FBC4A89B-197A-BE9B-F6AE-11D745DE1E4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863" y="0"/>
            <a:ext cx="11566856" cy="4257675"/>
          </a:xfrm>
          <a:prstGeom prst="rect">
            <a:avLst/>
          </a:prstGeom>
        </p:spPr>
      </p:pic>
      <p:pic>
        <p:nvPicPr>
          <p:cNvPr id="4" name="図 3" descr="テーブル&#10;&#10;自動的に生成された説明">
            <a:extLst>
              <a:ext uri="{FF2B5EF4-FFF2-40B4-BE49-F238E27FC236}">
                <a16:creationId xmlns:a16="http://schemas.microsoft.com/office/drawing/2014/main" id="{3392BC18-2380-30AE-561A-CBB3DA2DF54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44495" y="5781676"/>
            <a:ext cx="791555" cy="310244"/>
          </a:xfrm>
          <a:prstGeom prst="rect">
            <a:avLst/>
          </a:prstGeom>
        </p:spPr>
      </p:pic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8F7E5DD-6AEF-E5B1-013C-F702810A1CC1}"/>
              </a:ext>
            </a:extLst>
          </p:cNvPr>
          <p:cNvSpPr/>
          <p:nvPr/>
        </p:nvSpPr>
        <p:spPr>
          <a:xfrm>
            <a:off x="464574" y="6127955"/>
            <a:ext cx="694755" cy="36133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14" name="図 13" descr="グラフィカル ユーザー インターフェイス, アプリケーション&#10;&#10;自動的に生成された説明">
            <a:extLst>
              <a:ext uri="{FF2B5EF4-FFF2-40B4-BE49-F238E27FC236}">
                <a16:creationId xmlns:a16="http://schemas.microsoft.com/office/drawing/2014/main" id="{692BA475-37E0-B2D3-CA48-DE6EE2D2558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6" t="30833" r="48091" b="40000"/>
          <a:stretch/>
        </p:blipFill>
        <p:spPr>
          <a:xfrm>
            <a:off x="10449425" y="5686857"/>
            <a:ext cx="686626" cy="310243"/>
          </a:xfrm>
          <a:prstGeom prst="rect">
            <a:avLst/>
          </a:prstGeom>
        </p:spPr>
      </p:pic>
      <p:pic>
        <p:nvPicPr>
          <p:cNvPr id="16" name="図 15" descr="グラフィカル ユーザー インターフェイス, テキスト&#10;&#10;自動的に生成された説明">
            <a:extLst>
              <a:ext uri="{FF2B5EF4-FFF2-40B4-BE49-F238E27FC236}">
                <a16:creationId xmlns:a16="http://schemas.microsoft.com/office/drawing/2014/main" id="{E365BAD4-A3BA-DB02-A442-BE0AB42D923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51" t="43452" r="48562" b="32143"/>
          <a:stretch/>
        </p:blipFill>
        <p:spPr>
          <a:xfrm>
            <a:off x="10516495" y="6144166"/>
            <a:ext cx="619556" cy="239188"/>
          </a:xfrm>
          <a:prstGeom prst="rect">
            <a:avLst/>
          </a:prstGeom>
        </p:spPr>
      </p:pic>
      <p:sp>
        <p:nvSpPr>
          <p:cNvPr id="6" name="直方体 5">
            <a:extLst>
              <a:ext uri="{FF2B5EF4-FFF2-40B4-BE49-F238E27FC236}">
                <a16:creationId xmlns:a16="http://schemas.microsoft.com/office/drawing/2014/main" id="{89E726EC-CD54-7D51-876A-86A7EFB9F468}"/>
              </a:ext>
            </a:extLst>
          </p:cNvPr>
          <p:cNvSpPr/>
          <p:nvPr/>
        </p:nvSpPr>
        <p:spPr>
          <a:xfrm>
            <a:off x="10228090" y="5609949"/>
            <a:ext cx="1024363" cy="899651"/>
          </a:xfrm>
          <a:prstGeom prst="cub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D7F8861E-B422-9A7F-956B-413491AA61BA}"/>
              </a:ext>
            </a:extLst>
          </p:cNvPr>
          <p:cNvSpPr txBox="1"/>
          <p:nvPr/>
        </p:nvSpPr>
        <p:spPr>
          <a:xfrm>
            <a:off x="580056" y="5471449"/>
            <a:ext cx="35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8288025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67B8381E-8BC9-2944-3911-C43DD01BD99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78092" b="7666"/>
          <a:stretch/>
        </p:blipFill>
        <p:spPr>
          <a:xfrm>
            <a:off x="191482" y="4516486"/>
            <a:ext cx="12010161" cy="546145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457EC186-D933-F774-7CEC-AEE97AC028A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64567" b="21696"/>
          <a:stretch/>
        </p:blipFill>
        <p:spPr>
          <a:xfrm>
            <a:off x="153264" y="3671232"/>
            <a:ext cx="12010161" cy="526788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0D319BB-E573-99B6-8A00-D266445392F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49100" r="1379" b="35018"/>
          <a:stretch/>
        </p:blipFill>
        <p:spPr>
          <a:xfrm>
            <a:off x="223654" y="2592850"/>
            <a:ext cx="11844521" cy="60906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520243E9-8AB3-D7FB-4A5C-731A1934666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37031" b="48162"/>
          <a:stretch/>
        </p:blipFill>
        <p:spPr>
          <a:xfrm>
            <a:off x="148068" y="1901811"/>
            <a:ext cx="12010161" cy="567812"/>
          </a:xfrm>
          <a:prstGeom prst="rect">
            <a:avLst/>
          </a:prstGeom>
        </p:spPr>
      </p:pic>
      <p:pic>
        <p:nvPicPr>
          <p:cNvPr id="10" name="図 9" descr="テーブル&#10;&#10;自動的に生成された説明">
            <a:extLst>
              <a:ext uri="{FF2B5EF4-FFF2-40B4-BE49-F238E27FC236}">
                <a16:creationId xmlns:a16="http://schemas.microsoft.com/office/drawing/2014/main" id="{0DE17D6A-6C9B-DDC2-9DE0-E76FE8C4235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974"/>
          <a:stretch/>
        </p:blipFill>
        <p:spPr>
          <a:xfrm>
            <a:off x="184206" y="85812"/>
            <a:ext cx="12007794" cy="1457178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2311BA94-40DB-1ABB-34A1-C24003A7AF9E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16942" y="951271"/>
            <a:ext cx="114486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ja-JP" sz="2800" dirty="0" err="1">
                <a:latin typeface="Arial" panose="020B0604020202020204" pitchFamily="34" charset="0"/>
                <a:cs typeface="Arial" panose="020B0604020202020204" pitchFamily="34" charset="0"/>
              </a:rPr>
              <a:t>wohn</a:t>
            </a:r>
            <a:r>
              <a:rPr kumimoji="1" lang="en-US" altLang="ja-JP" sz="28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endParaRPr kumimoji="1" lang="ja-JP" altLang="en-US" sz="28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9F098ACA-3E62-F7C6-816D-54692D979DC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693425" y="1854784"/>
            <a:ext cx="154673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studier</a:t>
            </a:r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st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9E68BA89-FD3B-19EB-9807-3D29ED32386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11412" y="2592203"/>
            <a:ext cx="1495117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studier</a:t>
            </a:r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e</a:t>
            </a:r>
            <a:endParaRPr kumimoji="1" lang="ja-JP" altLang="en-US" sz="280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3A139F8-73A3-6082-70BC-DED809FFD4A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21127" y="3429000"/>
            <a:ext cx="1163279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hei</a:t>
            </a:r>
            <a:r>
              <a:rPr kumimoji="1" lang="de-DE" altLang="ja-JP" sz="4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ß</a:t>
            </a:r>
            <a:r>
              <a:rPr kumimoji="1" lang="en-US" altLang="ja-JP" sz="44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</a:t>
            </a:r>
            <a:endParaRPr kumimoji="1" lang="ja-JP" altLang="en-US" sz="4400" b="0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FA9D4F59-EFB0-A658-0E61-EDB9AE1D6A3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172747" y="4219015"/>
            <a:ext cx="1037918" cy="5437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ja-JP" sz="4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hei</a:t>
            </a:r>
            <a:r>
              <a:rPr kumimoji="1" lang="de-DE" altLang="ja-JP" sz="4400" b="0" i="0" u="none" strike="noStrike" kern="1200" cap="none" spc="0" normalizeH="0" baseline="-2500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ß</a:t>
            </a:r>
            <a:r>
              <a:rPr kumimoji="1" lang="en-US" altLang="ja-JP" sz="44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t</a:t>
            </a:r>
            <a:endParaRPr kumimoji="1" lang="ja-JP" altLang="en-US" sz="4400" b="0" i="0" u="none" strike="noStrike" kern="1200" cap="none" spc="0" normalizeH="0" baseline="-2500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游ゴシック" panose="020B0400000000000000" pitchFamily="50" charset="-128"/>
              <a:cs typeface="Arial" panose="020B0604020202020204" pitchFamily="34" charset="0"/>
            </a:endParaRPr>
          </a:p>
        </p:txBody>
      </p:sp>
      <p:sp>
        <p:nvSpPr>
          <p:cNvPr id="25" name="正方形/長方形 24">
            <a:extLst>
              <a:ext uri="{FF2B5EF4-FFF2-40B4-BE49-F238E27FC236}">
                <a16:creationId xmlns:a16="http://schemas.microsoft.com/office/drawing/2014/main" id="{13CD39AE-A194-E60B-2030-121C50E811E8}"/>
              </a:ext>
            </a:extLst>
          </p:cNvPr>
          <p:cNvSpPr/>
          <p:nvPr/>
        </p:nvSpPr>
        <p:spPr>
          <a:xfrm>
            <a:off x="2638180" y="937566"/>
            <a:ext cx="1732319" cy="432048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6" name="正方形/長方形 25">
            <a:extLst>
              <a:ext uri="{FF2B5EF4-FFF2-40B4-BE49-F238E27FC236}">
                <a16:creationId xmlns:a16="http://schemas.microsoft.com/office/drawing/2014/main" id="{6F093055-639A-E674-8D36-77F3CAB0EDF9}"/>
              </a:ext>
            </a:extLst>
          </p:cNvPr>
          <p:cNvSpPr/>
          <p:nvPr/>
        </p:nvSpPr>
        <p:spPr>
          <a:xfrm>
            <a:off x="2599731" y="1829209"/>
            <a:ext cx="1732319" cy="432048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7" name="正方形/長方形 26">
            <a:extLst>
              <a:ext uri="{FF2B5EF4-FFF2-40B4-BE49-F238E27FC236}">
                <a16:creationId xmlns:a16="http://schemas.microsoft.com/office/drawing/2014/main" id="{DBD899D1-7918-79A1-0AFD-946BF112E146}"/>
              </a:ext>
            </a:extLst>
          </p:cNvPr>
          <p:cNvSpPr/>
          <p:nvPr/>
        </p:nvSpPr>
        <p:spPr>
          <a:xfrm>
            <a:off x="2690966" y="2597696"/>
            <a:ext cx="1732319" cy="432048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8" name="正方形/長方形 27">
            <a:extLst>
              <a:ext uri="{FF2B5EF4-FFF2-40B4-BE49-F238E27FC236}">
                <a16:creationId xmlns:a16="http://schemas.microsoft.com/office/drawing/2014/main" id="{A212B52C-6878-491C-296C-F6503C153E0A}"/>
              </a:ext>
            </a:extLst>
          </p:cNvPr>
          <p:cNvSpPr/>
          <p:nvPr/>
        </p:nvSpPr>
        <p:spPr>
          <a:xfrm>
            <a:off x="2647400" y="3555559"/>
            <a:ext cx="1732319" cy="432048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29" name="正方形/長方形 28">
            <a:extLst>
              <a:ext uri="{FF2B5EF4-FFF2-40B4-BE49-F238E27FC236}">
                <a16:creationId xmlns:a16="http://schemas.microsoft.com/office/drawing/2014/main" id="{194CFE03-132B-39CD-566A-3803B27C39C6}"/>
              </a:ext>
            </a:extLst>
          </p:cNvPr>
          <p:cNvSpPr/>
          <p:nvPr/>
        </p:nvSpPr>
        <p:spPr>
          <a:xfrm>
            <a:off x="2647400" y="4456920"/>
            <a:ext cx="1732319" cy="432048"/>
          </a:xfrm>
          <a:prstGeom prst="rect">
            <a:avLst/>
          </a:prstGeom>
          <a:solidFill>
            <a:sysClr val="window" lastClr="FFFFFF"/>
          </a:solidFill>
          <a:ln w="158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9" name="インク 18">
                <a:extLst>
                  <a:ext uri="{FF2B5EF4-FFF2-40B4-BE49-F238E27FC236}">
                    <a16:creationId xmlns:a16="http://schemas.microsoft.com/office/drawing/2014/main" id="{06233890-D31A-E404-4D6E-7380B1856872}"/>
                  </a:ext>
                </a:extLst>
              </p14:cNvPr>
              <p14:cNvContentPartPr/>
              <p14:nvPr/>
            </p14:nvContentPartPr>
            <p14:xfrm>
              <a:off x="7419705" y="1999950"/>
              <a:ext cx="360" cy="360"/>
            </p14:xfrm>
          </p:contentPart>
        </mc:Choice>
        <mc:Fallback xmlns="">
          <p:pic>
            <p:nvPicPr>
              <p:cNvPr id="19" name="インク 18">
                <a:extLst>
                  <a:ext uri="{FF2B5EF4-FFF2-40B4-BE49-F238E27FC236}">
                    <a16:creationId xmlns:a16="http://schemas.microsoft.com/office/drawing/2014/main" id="{06233890-D31A-E404-4D6E-7380B1856872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356705" y="1936950"/>
                <a:ext cx="126000" cy="12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1" name="インク 20">
                <a:extLst>
                  <a:ext uri="{FF2B5EF4-FFF2-40B4-BE49-F238E27FC236}">
                    <a16:creationId xmlns:a16="http://schemas.microsoft.com/office/drawing/2014/main" id="{0F6485CB-1F5E-C6DA-3C0C-AA0964C09613}"/>
                  </a:ext>
                </a:extLst>
              </p14:cNvPr>
              <p14:cNvContentPartPr>
                <a14:cpLocks xmlns:a14="http://schemas.microsoft.com/office/drawing/2010/main" noGrp="1" noRot="1" noMove="1" noResize="1" noEditPoints="1" noAdjustHandles="1" noChangeArrowheads="1" noChangeShapeType="1"/>
              </p14:cNvContentPartPr>
              <p14:nvPr/>
            </p14:nvContentPartPr>
            <p14:xfrm>
              <a:off x="6735345" y="1153590"/>
              <a:ext cx="1687680" cy="3866400"/>
            </p14:xfrm>
          </p:contentPart>
        </mc:Choice>
        <mc:Fallback xmlns="">
          <p:pic>
            <p:nvPicPr>
              <p:cNvPr id="21" name="インク 20">
                <a:extLst>
                  <a:ext uri="{FF2B5EF4-FFF2-40B4-BE49-F238E27FC236}">
                    <a16:creationId xmlns:a16="http://schemas.microsoft.com/office/drawing/2014/main" id="{0F6485CB-1F5E-C6DA-3C0C-AA0964C09613}"/>
                  </a:ext>
                </a:extLst>
              </p:cNvPr>
              <p:cNvPicPr>
                <a:picLocks noGrp="1" noRot="1" noMove="1" noResize="1" noEditPoints="1" noAdjustHandles="1" noChangeArrowheads="1" noChangeShapeType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672705" y="1090590"/>
                <a:ext cx="1813320" cy="3992040"/>
              </a:xfrm>
              <a:prstGeom prst="rect">
                <a:avLst/>
              </a:prstGeom>
            </p:spPr>
          </p:pic>
        </mc:Fallback>
      </mc:AlternateContent>
      <p:pic>
        <p:nvPicPr>
          <p:cNvPr id="36" name="図 35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D32B2985-D61B-EB66-14F6-0897BDAA93E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40" t="35161" r="67024" b="58064"/>
          <a:stretch/>
        </p:blipFill>
        <p:spPr>
          <a:xfrm>
            <a:off x="7100478" y="1076229"/>
            <a:ext cx="1312608" cy="464575"/>
          </a:xfrm>
          <a:prstGeom prst="rect">
            <a:avLst/>
          </a:prstGeom>
        </p:spPr>
      </p:pic>
      <p:pic>
        <p:nvPicPr>
          <p:cNvPr id="37" name="図 36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8DB66FCC-2B05-EFD1-3175-86268B4460A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t="44086" r="66841" b="50645"/>
          <a:stretch/>
        </p:blipFill>
        <p:spPr>
          <a:xfrm>
            <a:off x="6782989" y="1945167"/>
            <a:ext cx="1670471" cy="449826"/>
          </a:xfrm>
          <a:prstGeom prst="rect">
            <a:avLst/>
          </a:prstGeom>
        </p:spPr>
      </p:pic>
      <p:pic>
        <p:nvPicPr>
          <p:cNvPr id="38" name="図 37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7915ACF8-4E9A-7300-23E4-1846E325BA6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97" t="44086" r="66841" b="50645"/>
          <a:stretch/>
        </p:blipFill>
        <p:spPr>
          <a:xfrm>
            <a:off x="6774891" y="2722059"/>
            <a:ext cx="1670471" cy="449826"/>
          </a:xfrm>
          <a:prstGeom prst="rect">
            <a:avLst/>
          </a:prstGeom>
        </p:spPr>
      </p:pic>
      <p:pic>
        <p:nvPicPr>
          <p:cNvPr id="41" name="図 40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B712456A-9B68-B175-981D-B5D7E686A14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5" t="60430" r="68059" b="33764"/>
          <a:stretch/>
        </p:blipFill>
        <p:spPr>
          <a:xfrm>
            <a:off x="7034112" y="3695958"/>
            <a:ext cx="1378974" cy="477336"/>
          </a:xfrm>
          <a:prstGeom prst="rect">
            <a:avLst/>
          </a:prstGeom>
        </p:spPr>
      </p:pic>
      <p:pic>
        <p:nvPicPr>
          <p:cNvPr id="42" name="図 41" descr="グラフィカル ユーザー インターフェイス, テキスト, アプリケーション&#10;&#10;自動的に生成された説明">
            <a:extLst>
              <a:ext uri="{FF2B5EF4-FFF2-40B4-BE49-F238E27FC236}">
                <a16:creationId xmlns:a16="http://schemas.microsoft.com/office/drawing/2014/main" id="{EBA94E75-D350-2B42-5D60-100423A687F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45" t="60430" r="68059" b="33764"/>
          <a:stretch/>
        </p:blipFill>
        <p:spPr>
          <a:xfrm>
            <a:off x="7034112" y="4535188"/>
            <a:ext cx="1378974" cy="477336"/>
          </a:xfrm>
          <a:prstGeom prst="rect">
            <a:avLst/>
          </a:prstGeom>
        </p:spPr>
      </p:pic>
      <p:pic>
        <p:nvPicPr>
          <p:cNvPr id="15" name="図 14" descr="テーブル が含まれている画像&#10;&#10;自動的に生成された説明">
            <a:extLst>
              <a:ext uri="{FF2B5EF4-FFF2-40B4-BE49-F238E27FC236}">
                <a16:creationId xmlns:a16="http://schemas.microsoft.com/office/drawing/2014/main" id="{42A867EA-2522-8982-216C-231BD90146E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2" t="32143" r="14916" b="21786"/>
          <a:stretch/>
        </p:blipFill>
        <p:spPr>
          <a:xfrm>
            <a:off x="7560399" y="4149807"/>
            <a:ext cx="606331" cy="253721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11" name="図 10" descr="グラフィカル ユーザー インターフェイス, アプリケーション, テーブル&#10;&#10;自動的に生成された説明">
            <a:extLst>
              <a:ext uri="{FF2B5EF4-FFF2-40B4-BE49-F238E27FC236}">
                <a16:creationId xmlns:a16="http://schemas.microsoft.com/office/drawing/2014/main" id="{93E48034-6DCA-67C6-D203-FDF6499BC41F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41" t="30714" r="20458" b="33928"/>
          <a:stretch/>
        </p:blipFill>
        <p:spPr>
          <a:xfrm>
            <a:off x="7579475" y="2384686"/>
            <a:ext cx="587256" cy="223896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図 7" descr="テーブル&#10;&#10;自動的に生成された説明">
            <a:extLst>
              <a:ext uri="{FF2B5EF4-FFF2-40B4-BE49-F238E27FC236}">
                <a16:creationId xmlns:a16="http://schemas.microsoft.com/office/drawing/2014/main" id="{2B816752-E951-1173-10C7-63BF714B872F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98" t="38214" r="22211" b="13810"/>
          <a:stretch/>
        </p:blipFill>
        <p:spPr>
          <a:xfrm>
            <a:off x="7579475" y="1524089"/>
            <a:ext cx="610325" cy="231014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4" name="テキスト ボックス 33">
            <a:extLst>
              <a:ext uri="{FF2B5EF4-FFF2-40B4-BE49-F238E27FC236}">
                <a16:creationId xmlns:a16="http://schemas.microsoft.com/office/drawing/2014/main" id="{6561AB58-500F-54E2-D584-A9B87DF05DF7}"/>
              </a:ext>
            </a:extLst>
          </p:cNvPr>
          <p:cNvSpPr txBox="1"/>
          <p:nvPr/>
        </p:nvSpPr>
        <p:spPr>
          <a:xfrm>
            <a:off x="474101" y="6187762"/>
            <a:ext cx="359491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63231054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図 5" descr="テーブル&#10;&#10;自動的に生成された説明">
            <a:extLst>
              <a:ext uri="{FF2B5EF4-FFF2-40B4-BE49-F238E27FC236}">
                <a16:creationId xmlns:a16="http://schemas.microsoft.com/office/drawing/2014/main" id="{D97EA4AD-C2B6-FEEF-A29B-579D2E549BC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04" y="-1"/>
            <a:ext cx="11013989" cy="6529409"/>
          </a:xfrm>
          <a:prstGeom prst="rect">
            <a:avLst/>
          </a:prstGeom>
        </p:spPr>
      </p:pic>
      <p:pic>
        <p:nvPicPr>
          <p:cNvPr id="2" name="グラフィックス 1" descr="教室 単色塗りつぶし">
            <a:hlinkClick r:id="rId5" action="ppaction://hlinksldjump"/>
            <a:extLst>
              <a:ext uri="{FF2B5EF4-FFF2-40B4-BE49-F238E27FC236}">
                <a16:creationId xmlns:a16="http://schemas.microsoft.com/office/drawing/2014/main" id="{8538642A-4F49-2EF6-9231-83687D6DC92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66711" y="2275519"/>
            <a:ext cx="504056" cy="576064"/>
          </a:xfrm>
          <a:prstGeom prst="rect">
            <a:avLst/>
          </a:prstGeom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14A0E0B4-0CD9-01E5-6E96-B5C4219DC44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287000" y="2133600"/>
            <a:ext cx="1315993" cy="1447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113 -1">
            <a:hlinkClick r:id="" action="ppaction://media"/>
            <a:extLst>
              <a:ext uri="{FF2B5EF4-FFF2-40B4-BE49-F238E27FC236}">
                <a16:creationId xmlns:a16="http://schemas.microsoft.com/office/drawing/2014/main" id="{14F9E682-FCE4-C6F3-45E0-0A8EF4583F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255125" y="1736725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A59AC80A-A5A2-0294-1959-229C61687A11}"/>
              </a:ext>
            </a:extLst>
          </p:cNvPr>
          <p:cNvSpPr txBox="1"/>
          <p:nvPr/>
        </p:nvSpPr>
        <p:spPr>
          <a:xfrm>
            <a:off x="224245" y="6252409"/>
            <a:ext cx="388988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567927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9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 descr="テーブル&#10;&#10;中程度の精度で自動的に生成された説明">
            <a:extLst>
              <a:ext uri="{FF2B5EF4-FFF2-40B4-BE49-F238E27FC236}">
                <a16:creationId xmlns:a16="http://schemas.microsoft.com/office/drawing/2014/main" id="{B8E23E2E-359B-4669-15D9-ED881B8CD79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8725" y="301954"/>
            <a:ext cx="9697008" cy="6229971"/>
          </a:xfrm>
          <a:prstGeom prst="rect">
            <a:avLst/>
          </a:prstGeom>
        </p:spPr>
      </p:pic>
      <p:pic>
        <p:nvPicPr>
          <p:cNvPr id="2" name="図 1">
            <a:hlinkClick r:id="rId5" action="ppaction://hlinksldjump"/>
            <a:extLst>
              <a:ext uri="{FF2B5EF4-FFF2-40B4-BE49-F238E27FC236}">
                <a16:creationId xmlns:a16="http://schemas.microsoft.com/office/drawing/2014/main" id="{BAD06A44-4FB7-168D-FFA7-92B48708E48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934" y="434315"/>
            <a:ext cx="506012" cy="579170"/>
          </a:xfrm>
          <a:prstGeom prst="rect">
            <a:avLst/>
          </a:prstGeom>
        </p:spPr>
      </p:pic>
      <p:pic>
        <p:nvPicPr>
          <p:cNvPr id="4" name="113-2">
            <a:hlinkClick r:id="" action="ppaction://media"/>
            <a:extLst>
              <a:ext uri="{FF2B5EF4-FFF2-40B4-BE49-F238E27FC236}">
                <a16:creationId xmlns:a16="http://schemas.microsoft.com/office/drawing/2014/main" id="{ED518777-C332-067E-B6F2-6D881580DC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68740" y="1225550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992AFFAF-1B0F-7490-2C3A-EE8A1B635D96}"/>
              </a:ext>
            </a:extLst>
          </p:cNvPr>
          <p:cNvSpPr txBox="1"/>
          <p:nvPr/>
        </p:nvSpPr>
        <p:spPr>
          <a:xfrm>
            <a:off x="318934" y="6254927"/>
            <a:ext cx="4479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323353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64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880C7072-FF0E-D47C-43CE-AC503B1E241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69022"/>
          <a:stretch/>
        </p:blipFill>
        <p:spPr>
          <a:xfrm>
            <a:off x="308479" y="4176520"/>
            <a:ext cx="11784589" cy="116335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FF10B740-9848-A0F9-79A7-6D4CFA5E7D7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/>
          <a:srcRect t="42375" b="30724"/>
          <a:stretch/>
        </p:blipFill>
        <p:spPr>
          <a:xfrm>
            <a:off x="308480" y="2570259"/>
            <a:ext cx="11784589" cy="1010264"/>
          </a:xfrm>
          <a:prstGeom prst="rect">
            <a:avLst/>
          </a:prstGeom>
        </p:spPr>
      </p:pic>
      <p:pic>
        <p:nvPicPr>
          <p:cNvPr id="7" name="図 6" descr="グラフィカル ユーザー インターフェイス, テキスト, アプリケーション, メール&#10;&#10;自動的に生成された説明">
            <a:extLst>
              <a:ext uri="{FF2B5EF4-FFF2-40B4-BE49-F238E27FC236}">
                <a16:creationId xmlns:a16="http://schemas.microsoft.com/office/drawing/2014/main" id="{8D79BC81-FF40-A08E-EBB0-44AFFE2AE2B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415"/>
          <a:stretch/>
        </p:blipFill>
        <p:spPr>
          <a:xfrm>
            <a:off x="379157" y="462937"/>
            <a:ext cx="11784013" cy="1637074"/>
          </a:xfrm>
          <a:prstGeom prst="rect">
            <a:avLst/>
          </a:prstGeom>
        </p:spPr>
      </p:pic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B3FC46EF-E1FF-5BBE-90A2-497B063859E5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60690" y="1463951"/>
            <a:ext cx="64708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Ja</a:t>
            </a:r>
            <a:endParaRPr lang="ja-JP" altLang="en-US">
              <a:solidFill>
                <a:srgbClr val="00B0F0"/>
              </a:solidFill>
            </a:endParaRPr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7799B406-F13C-DD01-0598-1966448099F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494322" y="2983035"/>
            <a:ext cx="927304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Nein</a:t>
            </a:r>
            <a:endParaRPr lang="ja-JP" altLang="en-US">
              <a:solidFill>
                <a:srgbClr val="00B0F0"/>
              </a:solidFill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C8E1012C-B5CE-4A6F-ED95-5DBD0F87C61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560690" y="4553738"/>
            <a:ext cx="10526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1" lang="en-US" altLang="ja-JP" sz="2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Arial" panose="020B0604020202020204" pitchFamily="34" charset="0"/>
                <a:ea typeface="游ゴシック" panose="020B0400000000000000" pitchFamily="50" charset="-128"/>
                <a:cs typeface="Arial" panose="020B0604020202020204" pitchFamily="34" charset="0"/>
              </a:rPr>
              <a:t>Doch</a:t>
            </a:r>
            <a:endParaRPr lang="ja-JP" altLang="en-US">
              <a:solidFill>
                <a:srgbClr val="00B0F0"/>
              </a:solidFill>
            </a:endParaRPr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04554BDB-74FD-9EAB-7858-048DDBEA8A4B}"/>
              </a:ext>
            </a:extLst>
          </p:cNvPr>
          <p:cNvSpPr/>
          <p:nvPr/>
        </p:nvSpPr>
        <p:spPr>
          <a:xfrm>
            <a:off x="2363436" y="1531181"/>
            <a:ext cx="1335951" cy="32271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2" name="正方形/長方形 11">
            <a:extLst>
              <a:ext uri="{FF2B5EF4-FFF2-40B4-BE49-F238E27FC236}">
                <a16:creationId xmlns:a16="http://schemas.microsoft.com/office/drawing/2014/main" id="{0CEE6FCF-48A9-DACC-0720-C968DCC818DB}"/>
              </a:ext>
            </a:extLst>
          </p:cNvPr>
          <p:cNvSpPr/>
          <p:nvPr/>
        </p:nvSpPr>
        <p:spPr>
          <a:xfrm>
            <a:off x="2326565" y="3028336"/>
            <a:ext cx="1335951" cy="32271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B71EA8E2-5AF3-B5EE-B8A8-71309CE082D4}"/>
              </a:ext>
            </a:extLst>
          </p:cNvPr>
          <p:cNvSpPr/>
          <p:nvPr/>
        </p:nvSpPr>
        <p:spPr>
          <a:xfrm>
            <a:off x="2363436" y="4606412"/>
            <a:ext cx="1335951" cy="322710"/>
          </a:xfrm>
          <a:prstGeom prst="rect">
            <a:avLst/>
          </a:prstGeom>
          <a:solidFill>
            <a:sysClr val="window" lastClr="FFFFFF"/>
          </a:solidFill>
          <a:ln w="28575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ja-JP" alt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ill Sans MT" panose="020B0502020104020203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F7845ADC-3CF1-B4C8-1C7B-EAFC5930FE92}"/>
              </a:ext>
            </a:extLst>
          </p:cNvPr>
          <p:cNvSpPr txBox="1"/>
          <p:nvPr/>
        </p:nvSpPr>
        <p:spPr>
          <a:xfrm>
            <a:off x="385302" y="6210682"/>
            <a:ext cx="48485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126227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グラフィックス 1" descr="教室 単色塗りつぶし">
            <a:hlinkClick r:id="rId6" action="ppaction://hlinksldjump"/>
            <a:extLst>
              <a:ext uri="{FF2B5EF4-FFF2-40B4-BE49-F238E27FC236}">
                <a16:creationId xmlns:a16="http://schemas.microsoft.com/office/drawing/2014/main" id="{138BB83E-5E6A-5A8B-FF50-048D2891C9E2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14465" y="407159"/>
            <a:ext cx="504056" cy="576064"/>
          </a:xfrm>
          <a:prstGeom prst="rect">
            <a:avLst/>
          </a:prstGeom>
        </p:spPr>
      </p:pic>
      <p:pic>
        <p:nvPicPr>
          <p:cNvPr id="6" name="図 5" descr="ダイアグラム, テキスト&#10;&#10;自動的に生成された説明">
            <a:extLst>
              <a:ext uri="{FF2B5EF4-FFF2-40B4-BE49-F238E27FC236}">
                <a16:creationId xmlns:a16="http://schemas.microsoft.com/office/drawing/2014/main" id="{321627AB-FA0A-2D4D-B2F0-65C8BD9FF76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" t="7932" b="1715"/>
          <a:stretch/>
        </p:blipFill>
        <p:spPr>
          <a:xfrm>
            <a:off x="1435464" y="0"/>
            <a:ext cx="9842136" cy="6858000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4" name="正方形/長方形 3">
            <a:extLst>
              <a:ext uri="{FF2B5EF4-FFF2-40B4-BE49-F238E27FC236}">
                <a16:creationId xmlns:a16="http://schemas.microsoft.com/office/drawing/2014/main" id="{808AF443-08D6-B78F-D325-FCD2ADBFAA64}"/>
              </a:ext>
            </a:extLst>
          </p:cNvPr>
          <p:cNvSpPr>
            <a:spLocks/>
          </p:cNvSpPr>
          <p:nvPr/>
        </p:nvSpPr>
        <p:spPr>
          <a:xfrm>
            <a:off x="1885950" y="1228726"/>
            <a:ext cx="666750" cy="8953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428757C-E181-FB86-29DB-A58DB2A514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884016" y="4738808"/>
            <a:ext cx="670618" cy="804742"/>
          </a:xfrm>
          <a:prstGeom prst="rect">
            <a:avLst/>
          </a:prstGeom>
        </p:spPr>
      </p:pic>
      <p:pic>
        <p:nvPicPr>
          <p:cNvPr id="7" name="114">
            <a:hlinkClick r:id="" action="ppaction://media"/>
            <a:extLst>
              <a:ext uri="{FF2B5EF4-FFF2-40B4-BE49-F238E27FC236}">
                <a16:creationId xmlns:a16="http://schemas.microsoft.com/office/drawing/2014/main" id="{1691AEAC-A1E3-427A-514A-B08467A856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2925" y="1228726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8" name="115">
            <a:hlinkClick r:id="" action="ppaction://media"/>
            <a:extLst>
              <a:ext uri="{FF2B5EF4-FFF2-40B4-BE49-F238E27FC236}">
                <a16:creationId xmlns:a16="http://schemas.microsoft.com/office/drawing/2014/main" id="{DACF3825-E014-2BDD-AF41-FBC24E5FE3C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12925" y="4724400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29743D97-40CD-3E61-C791-984E9C4470FE}"/>
              </a:ext>
            </a:extLst>
          </p:cNvPr>
          <p:cNvSpPr txBox="1"/>
          <p:nvPr/>
        </p:nvSpPr>
        <p:spPr>
          <a:xfrm>
            <a:off x="264250" y="6173842"/>
            <a:ext cx="4122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sz="1800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2165618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75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00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 descr="テキスト&#10;&#10;低い精度で自動的に生成された説明">
            <a:extLst>
              <a:ext uri="{FF2B5EF4-FFF2-40B4-BE49-F238E27FC236}">
                <a16:creationId xmlns:a16="http://schemas.microsoft.com/office/drawing/2014/main" id="{9AB5D4F2-2C5E-C1CF-687C-BE2AD107DC97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6" b="3112"/>
          <a:stretch/>
        </p:blipFill>
        <p:spPr>
          <a:xfrm>
            <a:off x="476250" y="259707"/>
            <a:ext cx="11350164" cy="5758623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AE0C61EC-FA4A-0E7B-7CA5-9CBB247978BC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32908" y="4404376"/>
            <a:ext cx="565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srgbClr val="00B0F0"/>
                </a:solidFill>
                <a:latin typeface="游ゴシック" panose="020F0502020204030204"/>
                <a:ea typeface="游ゴシック" panose="020B0400000000000000" pitchFamily="50" charset="-128"/>
              </a:rPr>
              <a:t>〇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780E226-C213-F4B3-B208-2EF226B046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932908" y="5556665"/>
            <a:ext cx="565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srgbClr val="00B0F0"/>
                </a:solidFill>
                <a:latin typeface="游ゴシック" panose="020F0502020204030204"/>
                <a:ea typeface="游ゴシック" panose="020B0400000000000000" pitchFamily="50" charset="-128"/>
              </a:rPr>
              <a:t>〇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203AEAB3-7E23-6E2B-EB63-2D8CF409FE6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9400133" y="4984167"/>
            <a:ext cx="56596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ja-JP" altLang="en-US" sz="2400" dirty="0">
                <a:solidFill>
                  <a:srgbClr val="00B0F0"/>
                </a:solidFill>
                <a:latin typeface="游ゴシック" panose="020F0502020204030204"/>
                <a:ea typeface="游ゴシック" panose="020B0400000000000000" pitchFamily="50" charset="-128"/>
              </a:rPr>
              <a:t>〇</a:t>
            </a:r>
            <a:endParaRPr kumimoji="1" lang="ja-JP" altLang="en-US" sz="2400" b="0" i="0" u="none" strike="noStrike" kern="1200" cap="none" spc="0" normalizeH="0" baseline="0" noProof="0" dirty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游ゴシック" panose="020F0502020204030204"/>
              <a:ea typeface="游ゴシック" panose="020B0400000000000000" pitchFamily="50" charset="-128"/>
              <a:cs typeface="+mn-cs"/>
            </a:endParaRPr>
          </a:p>
        </p:txBody>
      </p:sp>
      <p:pic>
        <p:nvPicPr>
          <p:cNvPr id="25" name="図 24">
            <a:extLst>
              <a:ext uri="{FF2B5EF4-FFF2-40B4-BE49-F238E27FC236}">
                <a16:creationId xmlns:a16="http://schemas.microsoft.com/office/drawing/2014/main" id="{E2562DC2-4A81-B53F-6970-9D3647D81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758" y="4423426"/>
            <a:ext cx="461918" cy="386699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4112130-4935-E024-CA3D-201182C029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8758" y="5018003"/>
            <a:ext cx="461918" cy="386699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78DF8963-746F-6341-06BF-1530449F068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32908" y="5556664"/>
            <a:ext cx="461918" cy="386699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16DC35EA-7444-17CD-BAE1-E81B31DB13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3108" y="4993692"/>
            <a:ext cx="461918" cy="386699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CED71A2D-81A6-0EF5-AB67-189C63906F9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33108" y="4441858"/>
            <a:ext cx="461918" cy="386699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D1655CFB-50D0-F93C-9C5F-573494A2AA6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52158" y="5585997"/>
            <a:ext cx="461918" cy="386699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CFC5ABAF-E084-A4A2-BCFD-A524C08A492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766" y="839669"/>
            <a:ext cx="959212" cy="115105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66D5A1DC-B26A-8569-E37E-8A574BF410B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26765" y="4382298"/>
            <a:ext cx="773459" cy="1063533"/>
          </a:xfrm>
          <a:prstGeom prst="rect">
            <a:avLst/>
          </a:prstGeom>
        </p:spPr>
      </p:pic>
      <p:pic>
        <p:nvPicPr>
          <p:cNvPr id="6" name="116 (1)">
            <a:hlinkClick r:id="" action="ppaction://media"/>
            <a:extLst>
              <a:ext uri="{FF2B5EF4-FFF2-40B4-BE49-F238E27FC236}">
                <a16:creationId xmlns:a16="http://schemas.microsoft.com/office/drawing/2014/main" id="{D53FDA8A-7924-B83E-0301-EE8ADBBC8C4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007094" y="839669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pic>
        <p:nvPicPr>
          <p:cNvPr id="7" name="117 (1)">
            <a:hlinkClick r:id="" action="ppaction://media"/>
            <a:extLst>
              <a:ext uri="{FF2B5EF4-FFF2-40B4-BE49-F238E27FC236}">
                <a16:creationId xmlns:a16="http://schemas.microsoft.com/office/drawing/2014/main" id="{CB17452B-C25A-9D7F-EBBB-66F853AED0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5239" y="4423426"/>
            <a:ext cx="406400" cy="406400"/>
          </a:xfrm>
          <a:prstGeom prst="rect">
            <a:avLst/>
          </a:prstGeom>
          <a:ln>
            <a:solidFill>
              <a:schemeClr val="accent2"/>
            </a:solidFill>
          </a:ln>
        </p:spPr>
      </p:pic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3068DEA3-FC16-CB08-4DC7-A45E84D5EBA0}"/>
              </a:ext>
            </a:extLst>
          </p:cNvPr>
          <p:cNvSpPr txBox="1"/>
          <p:nvPr/>
        </p:nvSpPr>
        <p:spPr>
          <a:xfrm>
            <a:off x="289437" y="6321294"/>
            <a:ext cx="46273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ja-JP" altLang="en-US" b="0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Franklin Gothic Medium"/>
                <a:ea typeface="游ゴシック" panose="020B0400000000000000" pitchFamily="50" charset="-128"/>
                <a:cs typeface="+mn-cs"/>
              </a:rPr>
              <a:t>●</a:t>
            </a:r>
          </a:p>
        </p:txBody>
      </p:sp>
    </p:spTree>
    <p:extLst>
      <p:ext uri="{BB962C8B-B14F-4D97-AF65-F5344CB8AC3E}">
        <p14:creationId xmlns:p14="http://schemas.microsoft.com/office/powerpoint/2010/main" val="305745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5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5348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JuxtaposeVTI">
  <a:themeElements>
    <a:clrScheme name="Juxtapose">
      <a:dk1>
        <a:sysClr val="windowText" lastClr="000000"/>
      </a:dk1>
      <a:lt1>
        <a:sysClr val="window" lastClr="FFFFFF"/>
      </a:lt1>
      <a:dk2>
        <a:srgbClr val="3F3F3F"/>
      </a:dk2>
      <a:lt2>
        <a:srgbClr val="F8F7F5"/>
      </a:lt2>
      <a:accent1>
        <a:srgbClr val="F99700"/>
      </a:accent1>
      <a:accent2>
        <a:srgbClr val="00BAC7"/>
      </a:accent2>
      <a:accent3>
        <a:srgbClr val="FF5C21"/>
      </a:accent3>
      <a:accent4>
        <a:srgbClr val="6F7EFD"/>
      </a:accent4>
      <a:accent5>
        <a:srgbClr val="ACACAC"/>
      </a:accent5>
      <a:accent6>
        <a:srgbClr val="737373"/>
      </a:accent6>
      <a:hlink>
        <a:srgbClr val="0099FF"/>
      </a:hlink>
      <a:folHlink>
        <a:srgbClr val="868686"/>
      </a:folHlink>
    </a:clrScheme>
    <a:fontScheme name="Custom 167">
      <a:majorFont>
        <a:latin typeface="Franklin Gothic Demi Cond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JuxtaposeVTI" id="{FBDCC3B4-6EA8-442A-B697-43C068E31FE3}" vid="{090F2E09-E4E2-4F71-A70E-279F5A0D9E0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1186</TotalTime>
  <Words>420</Words>
  <Application>Microsoft Office PowerPoint</Application>
  <PresentationFormat>ワイド画面</PresentationFormat>
  <Paragraphs>202</Paragraphs>
  <Slides>24</Slides>
  <Notes>6</Notes>
  <HiddenSlides>0</HiddenSlides>
  <MMClips>16</MMClips>
  <ScaleCrop>false</ScaleCrop>
  <HeadingPairs>
    <vt:vector size="6" baseType="variant">
      <vt:variant>
        <vt:lpstr>使用されているフォント</vt:lpstr>
      </vt:variant>
      <vt:variant>
        <vt:i4>8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24</vt:i4>
      </vt:variant>
    </vt:vector>
  </HeadingPairs>
  <TitlesOfParts>
    <vt:vector size="34" baseType="lpstr">
      <vt:lpstr>メイリオ</vt:lpstr>
      <vt:lpstr>游ゴシック</vt:lpstr>
      <vt:lpstr>游ゴシック Light</vt:lpstr>
      <vt:lpstr>Arial</vt:lpstr>
      <vt:lpstr>Franklin Gothic Demi Cond</vt:lpstr>
      <vt:lpstr>Franklin Gothic Medium</vt:lpstr>
      <vt:lpstr>Gill Sans MT</vt:lpstr>
      <vt:lpstr>Wingdings</vt:lpstr>
      <vt:lpstr>Office テーマ</vt:lpstr>
      <vt:lpstr>JuxtaposeVTI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プレゼンテーション</dc:title>
  <dc:creator>昌秀</dc:creator>
  <cp:lastModifiedBy>kashiwakura kensuke</cp:lastModifiedBy>
  <cp:revision>44</cp:revision>
  <dcterms:created xsi:type="dcterms:W3CDTF">2022-08-11T13:03:45Z</dcterms:created>
  <dcterms:modified xsi:type="dcterms:W3CDTF">2022-11-06T10:53:19Z</dcterms:modified>
</cp:coreProperties>
</file>